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sldIdLst>
    <p:sldId id="256" r:id="rId2"/>
    <p:sldId id="274" r:id="rId3"/>
    <p:sldId id="257" r:id="rId4"/>
    <p:sldId id="261" r:id="rId5"/>
    <p:sldId id="263" r:id="rId6"/>
    <p:sldId id="266" r:id="rId7"/>
    <p:sldId id="258" r:id="rId8"/>
    <p:sldId id="259" r:id="rId9"/>
    <p:sldId id="264" r:id="rId10"/>
    <p:sldId id="260" r:id="rId11"/>
    <p:sldId id="265" r:id="rId12"/>
    <p:sldId id="262" r:id="rId13"/>
    <p:sldId id="273" r:id="rId14"/>
    <p:sldId id="267" r:id="rId15"/>
    <p:sldId id="268" r:id="rId16"/>
    <p:sldId id="269" r:id="rId17"/>
    <p:sldId id="270" r:id="rId18"/>
    <p:sldId id="271" r:id="rId19"/>
    <p:sldId id="272"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222" autoAdjust="0"/>
    <p:restoredTop sz="93205" autoAdjust="0"/>
  </p:normalViewPr>
  <p:slideViewPr>
    <p:cSldViewPr snapToGrid="0" snapToObjects="1">
      <p:cViewPr varScale="1">
        <p:scale>
          <a:sx n="109" d="100"/>
          <a:sy n="109" d="100"/>
        </p:scale>
        <p:origin x="696" y="184"/>
      </p:cViewPr>
      <p:guideLst>
        <p:guide orient="horz" pos="2160"/>
        <p:guide pos="2880"/>
      </p:guideLst>
    </p:cSldViewPr>
  </p:slideViewPr>
  <p:outlineViewPr>
    <p:cViewPr>
      <p:scale>
        <a:sx n="33" d="100"/>
        <a:sy n="33" d="100"/>
      </p:scale>
      <p:origin x="0" y="356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notesMaster" Target="notesMasters/notesMaster1.xml"/><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0562297-33D7-7C43-900C-41C007BACC47}" type="datetimeFigureOut">
              <a:rPr lang="en-US" smtClean="0"/>
              <a:pPr/>
              <a:t>8/29/18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A9AC3C5-DE17-CC49-827F-E6318F5A7F74}" type="slidenum">
              <a:rPr lang="en-US" smtClean="0"/>
              <a:pPr/>
              <a:t>‹#›</a:t>
            </a:fld>
            <a:endParaRPr lang="en-US"/>
          </a:p>
        </p:txBody>
      </p:sp>
    </p:spTree>
    <p:extLst>
      <p:ext uri="{BB962C8B-B14F-4D97-AF65-F5344CB8AC3E}">
        <p14:creationId xmlns:p14="http://schemas.microsoft.com/office/powerpoint/2010/main" val="183802864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A9AC3C5-DE17-CC49-827F-E6318F5A7F74}" type="slidenum">
              <a:rPr lang="en-US" smtClean="0"/>
              <a:pPr/>
              <a:t>1</a:t>
            </a:fld>
            <a:endParaRPr lang="en-US"/>
          </a:p>
        </p:txBody>
      </p:sp>
    </p:spTree>
    <p:extLst>
      <p:ext uri="{BB962C8B-B14F-4D97-AF65-F5344CB8AC3E}">
        <p14:creationId xmlns:p14="http://schemas.microsoft.com/office/powerpoint/2010/main" val="5892516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denotative meaning is simple: a guy drank whiskey and </a:t>
            </a:r>
            <a:r>
              <a:rPr lang="en-US" dirty="0" err="1" smtClean="0"/>
              <a:t>didn"t</a:t>
            </a:r>
            <a:r>
              <a:rPr lang="en-US" dirty="0" smtClean="0"/>
              <a:t> make much noise. But to get at the connotative meaning, think about the emotional impact of the line, and about the associations you have with these words. Drinking can be celebratory; parties are sometimes accompanied by alcohol. But this man does not seem to be in the company of others. The word "quietly," in association with alcohol, seems to mean "alone." Intensifying this feeling is the fact that "the man" is anonymous to the reader (he isn't "Jack"), and he is drinking whiskey. </a:t>
            </a:r>
            <a:endParaRPr lang="en-US" dirty="0"/>
          </a:p>
        </p:txBody>
      </p:sp>
      <p:sp>
        <p:nvSpPr>
          <p:cNvPr id="4" name="Slide Number Placeholder 3"/>
          <p:cNvSpPr>
            <a:spLocks noGrp="1"/>
          </p:cNvSpPr>
          <p:nvPr>
            <p:ph type="sldNum" sz="quarter" idx="10"/>
          </p:nvPr>
        </p:nvSpPr>
        <p:spPr/>
        <p:txBody>
          <a:bodyPr/>
          <a:lstStyle/>
          <a:p>
            <a:fld id="{2A9AC3C5-DE17-CC49-827F-E6318F5A7F74}" type="slidenum">
              <a:rPr lang="en-US" smtClean="0"/>
              <a:pPr/>
              <a:t>7</a:t>
            </a:fld>
            <a:endParaRPr lang="en-US"/>
          </a:p>
        </p:txBody>
      </p:sp>
    </p:spTree>
    <p:extLst>
      <p:ext uri="{BB962C8B-B14F-4D97-AF65-F5344CB8AC3E}">
        <p14:creationId xmlns:p14="http://schemas.microsoft.com/office/powerpoint/2010/main" val="4236512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Foreboding, somber, realistic</a:t>
            </a:r>
          </a:p>
          <a:p>
            <a:r>
              <a:rPr lang="en-US" dirty="0" smtClean="0"/>
              <a:t>innocent/realistic, angry</a:t>
            </a:r>
            <a:endParaRPr lang="en-US" dirty="0"/>
          </a:p>
        </p:txBody>
      </p:sp>
      <p:sp>
        <p:nvSpPr>
          <p:cNvPr id="4" name="Slide Number Placeholder 3"/>
          <p:cNvSpPr>
            <a:spLocks noGrp="1"/>
          </p:cNvSpPr>
          <p:nvPr>
            <p:ph type="sldNum" sz="quarter" idx="10"/>
          </p:nvPr>
        </p:nvSpPr>
        <p:spPr/>
        <p:txBody>
          <a:bodyPr/>
          <a:lstStyle/>
          <a:p>
            <a:fld id="{2A9AC3C5-DE17-CC49-827F-E6318F5A7F74}" type="slidenum">
              <a:rPr lang="en-US" smtClean="0"/>
              <a:pPr/>
              <a:t>8</a:t>
            </a:fld>
            <a:endParaRPr lang="en-US"/>
          </a:p>
        </p:txBody>
      </p:sp>
    </p:spTree>
    <p:extLst>
      <p:ext uri="{BB962C8B-B14F-4D97-AF65-F5344CB8AC3E}">
        <p14:creationId xmlns:p14="http://schemas.microsoft.com/office/powerpoint/2010/main" val="36039945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A9AC3C5-DE17-CC49-827F-E6318F5A7F74}" type="slidenum">
              <a:rPr lang="en-US" smtClean="0"/>
              <a:pPr/>
              <a:t>10</a:t>
            </a:fld>
            <a:endParaRPr lang="en-US"/>
          </a:p>
        </p:txBody>
      </p:sp>
    </p:spTree>
    <p:extLst>
      <p:ext uri="{BB962C8B-B14F-4D97-AF65-F5344CB8AC3E}">
        <p14:creationId xmlns:p14="http://schemas.microsoft.com/office/powerpoint/2010/main" val="3631311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A9AC3C5-DE17-CC49-827F-E6318F5A7F74}" type="slidenum">
              <a:rPr lang="en-US" smtClean="0"/>
              <a:pPr/>
              <a:t>12</a:t>
            </a:fld>
            <a:endParaRPr lang="en-US"/>
          </a:p>
        </p:txBody>
      </p:sp>
    </p:spTree>
    <p:extLst>
      <p:ext uri="{BB962C8B-B14F-4D97-AF65-F5344CB8AC3E}">
        <p14:creationId xmlns:p14="http://schemas.microsoft.com/office/powerpoint/2010/main" val="4220019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4.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3.jpe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3.jpe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3.jpe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3.jpe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3.jpe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3.jpe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4.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Overlay-FullBackground.jpg"/>
          <p:cNvPicPr>
            <a:picLocks noChangeAspect="1"/>
          </p:cNvPicPr>
          <p:nvPr/>
        </p:nvPicPr>
        <p:blipFill>
          <a:blip r:embed="rId2"/>
          <a:srcRect t="50000"/>
          <a:stretch>
            <a:fillRect/>
          </a:stretch>
        </p:blipFill>
        <p:spPr>
          <a:xfrm>
            <a:off x="0" y="3429000"/>
            <a:ext cx="9144000" cy="3429000"/>
          </a:xfrm>
          <a:prstGeom prst="rect">
            <a:avLst/>
          </a:prstGeom>
        </p:spPr>
      </p:pic>
      <p:sp>
        <p:nvSpPr>
          <p:cNvPr id="2" name="Title 1"/>
          <p:cNvSpPr>
            <a:spLocks noGrp="1"/>
          </p:cNvSpPr>
          <p:nvPr>
            <p:ph type="ctrTitle"/>
          </p:nvPr>
        </p:nvSpPr>
        <p:spPr>
          <a:xfrm>
            <a:off x="779463" y="1918447"/>
            <a:ext cx="7583488" cy="1470025"/>
          </a:xfrm>
        </p:spPr>
        <p:txBody>
          <a:bodyPr anchor="b" anchorCtr="0"/>
          <a:lstStyle/>
          <a:p>
            <a:r>
              <a:rPr lang="en-US" smtClean="0"/>
              <a:t>Click to edit Master title style</a:t>
            </a:r>
            <a:endParaRPr/>
          </a:p>
        </p:txBody>
      </p:sp>
      <p:sp>
        <p:nvSpPr>
          <p:cNvPr id="3" name="Subtitle 2"/>
          <p:cNvSpPr>
            <a:spLocks noGrp="1"/>
          </p:cNvSpPr>
          <p:nvPr>
            <p:ph type="subTitle" idx="1"/>
          </p:nvPr>
        </p:nvSpPr>
        <p:spPr>
          <a:xfrm>
            <a:off x="779463" y="3478306"/>
            <a:ext cx="7583487" cy="1752600"/>
          </a:xfrm>
        </p:spPr>
        <p:txBody>
          <a:bodyPr>
            <a:normAutofit/>
          </a:bodyPr>
          <a:lstStyle>
            <a:lvl1pPr marL="0" indent="0" algn="ctr">
              <a:spcBef>
                <a:spcPts val="600"/>
              </a:spcBef>
              <a:buNone/>
              <a:defRPr sz="1800">
                <a:solidFill>
                  <a:schemeClr val="bg2"/>
                </a:solidFill>
                <a:effectLst>
                  <a:outerShdw blurRad="63500" dir="2700000" algn="tl" rotWithShape="0">
                    <a:schemeClr val="tx1">
                      <a:alpha val="40000"/>
                    </a:scheme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dirty="0"/>
          </a:p>
        </p:txBody>
      </p:sp>
      <p:sp>
        <p:nvSpPr>
          <p:cNvPr id="4" name="Date Placeholder 3"/>
          <p:cNvSpPr>
            <a:spLocks noGrp="1"/>
          </p:cNvSpPr>
          <p:nvPr>
            <p:ph type="dt" sz="half" idx="10"/>
          </p:nvPr>
        </p:nvSpPr>
        <p:spPr/>
        <p:txBody>
          <a:bodyPr/>
          <a:lstStyle/>
          <a:p>
            <a:fld id="{D85AC8A2-C63C-49A4-89E9-2E4420D2ECA8}" type="datetimeFigureOut">
              <a:rPr lang="en-US" smtClean="0"/>
              <a:pPr/>
              <a:t>8/29/18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C7E049-B585-4EE6-96C0-EEB30EAA14FD}" type="slidenum">
              <a:rPr lang="en-US" smtClean="0"/>
              <a:pPr/>
              <a:t>‹#›</a:t>
            </a:fld>
            <a:endParaRPr lang="en-US"/>
          </a:p>
        </p:txBody>
      </p:sp>
      <p:pic>
        <p:nvPicPr>
          <p:cNvPr id="7" name="Picture 6" descr="overlay-ruleShadow.png"/>
          <p:cNvPicPr>
            <a:picLocks noChangeAspect="1"/>
          </p:cNvPicPr>
          <p:nvPr/>
        </p:nvPicPr>
        <p:blipFill>
          <a:blip r:embed="rId3"/>
          <a:stretch>
            <a:fillRect/>
          </a:stretch>
        </p:blipFill>
        <p:spPr>
          <a:xfrm>
            <a:off x="0" y="3303984"/>
            <a:ext cx="9144000" cy="125016"/>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Overlay-FullBackground.jpg"/>
          <p:cNvPicPr>
            <a:picLocks noChangeAspect="1"/>
          </p:cNvPicPr>
          <p:nvPr/>
        </p:nvPicPr>
        <p:blipFill>
          <a:blip r:embed="rId2"/>
          <a:srcRect l="50000"/>
          <a:stretch>
            <a:fillRect/>
          </a:stretch>
        </p:blipFill>
        <p:spPr>
          <a:xfrm>
            <a:off x="4572000" y="4482"/>
            <a:ext cx="4572000" cy="6858000"/>
          </a:xfrm>
          <a:prstGeom prst="rect">
            <a:avLst/>
          </a:prstGeom>
          <a:noFill/>
          <a:ln>
            <a:noFill/>
          </a:ln>
        </p:spPr>
      </p:pic>
      <p:pic>
        <p:nvPicPr>
          <p:cNvPr id="9" name="Picture 8" descr="overlay-ruleShadow.png"/>
          <p:cNvPicPr>
            <a:picLocks noChangeAspect="1"/>
          </p:cNvPicPr>
          <p:nvPr/>
        </p:nvPicPr>
        <p:blipFill>
          <a:blip r:embed="rId3"/>
          <a:srcRect r="25031"/>
          <a:stretch>
            <a:fillRect/>
          </a:stretch>
        </p:blipFill>
        <p:spPr>
          <a:xfrm rot="16200000">
            <a:off x="1086391" y="3365075"/>
            <a:ext cx="6855164" cy="125016"/>
          </a:xfrm>
          <a:prstGeom prst="rect">
            <a:avLst/>
          </a:prstGeom>
        </p:spPr>
      </p:pic>
      <p:sp>
        <p:nvSpPr>
          <p:cNvPr id="2" name="Title 1"/>
          <p:cNvSpPr>
            <a:spLocks noGrp="1"/>
          </p:cNvSpPr>
          <p:nvPr>
            <p:ph type="title"/>
          </p:nvPr>
        </p:nvSpPr>
        <p:spPr>
          <a:xfrm>
            <a:off x="301752" y="274320"/>
            <a:ext cx="3959352" cy="1691640"/>
          </a:xfrm>
        </p:spPr>
        <p:txBody>
          <a:bodyPr vert="horz" lIns="91440" tIns="45720" rIns="91440" bIns="45720" rtlCol="0" anchor="b" anchorCtr="0">
            <a:noAutofit/>
          </a:bodyPr>
          <a:lstStyle>
            <a:lvl1pPr marL="0" algn="ctr" defTabSz="914400" rtl="0" eaLnBrk="1" latinLnBrk="0" hangingPunct="1">
              <a:spcBef>
                <a:spcPct val="0"/>
              </a:spcBef>
              <a:buNone/>
              <a:defRPr sz="36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4864608" y="264907"/>
            <a:ext cx="3959352" cy="6328186"/>
          </a:xfrm>
          <a:solidFill>
            <a:schemeClr val="tx1">
              <a:lumMod val="50000"/>
            </a:schemeClr>
          </a:solidFill>
          <a:effectLst>
            <a:outerShdw blurRad="50800" dir="2700000" algn="tl" rotWithShape="0">
              <a:schemeClr val="tx1">
                <a:alpha val="40000"/>
              </a:schemeClr>
            </a:outerShdw>
          </a:effectLst>
        </p:spPr>
        <p:txBody>
          <a:bodyPr>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301752" y="1970801"/>
            <a:ext cx="3959352" cy="3200400"/>
          </a:xfrm>
          <a:effectLst>
            <a:outerShdw blurRad="50800" dist="38100" dir="2700000" algn="tl" rotWithShape="0">
              <a:prstClr val="black">
                <a:alpha val="40000"/>
              </a:prstClr>
            </a:outerShdw>
          </a:effectLst>
        </p:spPr>
        <p:txBody>
          <a:bodyPr vert="horz" lIns="91440" tIns="45720" rIns="91440" bIns="45720" rtlCol="0" anchor="t" anchorCtr="0">
            <a:normAutofit/>
          </a:bodyPr>
          <a:lstStyle>
            <a:lvl1pPr marL="0" indent="0" algn="ctr">
              <a:lnSpc>
                <a:spcPct val="110000"/>
              </a:lnSpc>
              <a:spcBef>
                <a:spcPts val="600"/>
              </a:spcBef>
              <a:buNone/>
              <a:defRPr sz="1800" kern="1200">
                <a:solidFill>
                  <a:schemeClr val="tx1"/>
                </a:solidFill>
                <a:effectLst>
                  <a:outerShdw blurRad="38100" dist="12700" dir="2700000" algn="tl" rotWithShape="0">
                    <a:prstClr val="black">
                      <a:alpha val="60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lnSpc>
                <a:spcPct val="110000"/>
              </a:lnSpc>
              <a:spcBef>
                <a:spcPts val="2000"/>
              </a:spcBef>
              <a:buFont typeface="Calisto MT" pitchFamily="18" charset="0"/>
              <a:buNone/>
            </a:pPr>
            <a:r>
              <a:rPr lang="en-US" smtClean="0"/>
              <a:t>Click to edit Master text styles</a:t>
            </a:r>
          </a:p>
        </p:txBody>
      </p:sp>
      <p:sp>
        <p:nvSpPr>
          <p:cNvPr id="5" name="Date Placeholder 4"/>
          <p:cNvSpPr>
            <a:spLocks noGrp="1"/>
          </p:cNvSpPr>
          <p:nvPr>
            <p:ph type="dt" sz="half" idx="10"/>
          </p:nvPr>
        </p:nvSpPr>
        <p:spPr>
          <a:xfrm>
            <a:off x="2670048" y="6356350"/>
            <a:ext cx="1627632" cy="365125"/>
          </a:xfrm>
          <a:effectLst>
            <a:outerShdw blurRad="50800" dist="38100" dir="2700000" algn="tl" rotWithShape="0">
              <a:prstClr val="black">
                <a:alpha val="40000"/>
              </a:prstClr>
            </a:outerShdw>
          </a:effectLst>
        </p:spPr>
        <p:txBody>
          <a:bodyPr vert="horz" lIns="91440" tIns="45720" rIns="91440" bIns="45720" rtlCol="0" anchor="ctr"/>
          <a:lstStyle>
            <a:lvl1pPr marL="0" algn="r" defTabSz="914400" rtl="0" eaLnBrk="1" latinLnBrk="0" hangingPunct="1">
              <a:defRPr sz="1200" kern="1200">
                <a:solidFill>
                  <a:schemeClr val="tx1"/>
                </a:solidFill>
                <a:effectLst>
                  <a:outerShdw blurRad="38100" dist="12700" dir="2700000" algn="tl" rotWithShape="0">
                    <a:prstClr val="black">
                      <a:alpha val="60000"/>
                    </a:prstClr>
                  </a:outerShdw>
                </a:effectLst>
                <a:latin typeface="+mn-lt"/>
                <a:ea typeface="+mn-ea"/>
                <a:cs typeface="+mn-cs"/>
              </a:defRPr>
            </a:lvl1pPr>
          </a:lstStyle>
          <a:p>
            <a:fld id="{D85AC8A2-C63C-49A4-89E9-2E4420D2ECA8}" type="datetimeFigureOut">
              <a:rPr lang="en-US" smtClean="0"/>
              <a:pPr/>
              <a:t>8/29/18</a:t>
            </a:fld>
            <a:endParaRPr lang="en-US"/>
          </a:p>
        </p:txBody>
      </p:sp>
      <p:sp>
        <p:nvSpPr>
          <p:cNvPr id="6" name="Footer Placeholder 5"/>
          <p:cNvSpPr>
            <a:spLocks noGrp="1"/>
          </p:cNvSpPr>
          <p:nvPr>
            <p:ph type="ftr" sz="quarter" idx="11"/>
          </p:nvPr>
        </p:nvSpPr>
        <p:spPr>
          <a:xfrm>
            <a:off x="242047" y="6356350"/>
            <a:ext cx="1892808" cy="365125"/>
          </a:xfrm>
          <a:effectLst>
            <a:outerShdw blurRad="50800" dist="38100" dir="2700000" algn="tl" rotWithShape="0">
              <a:prstClr val="black">
                <a:alpha val="40000"/>
              </a:prstClr>
            </a:outerShdw>
          </a:effectLst>
        </p:spPr>
        <p:txBody>
          <a:bodyPr vert="horz" lIns="91440" tIns="45720" rIns="91440" bIns="45720" rtlCol="0" anchor="ctr"/>
          <a:lstStyle>
            <a:lvl1pPr marL="0" algn="l" defTabSz="914400" rtl="0" eaLnBrk="1" latinLnBrk="0" hangingPunct="1">
              <a:defRPr sz="1200" kern="1200">
                <a:solidFill>
                  <a:schemeClr val="tx1"/>
                </a:solidFill>
                <a:effectLst>
                  <a:outerShdw blurRad="38100" dist="12700" dir="2700000" algn="tl" rotWithShape="0">
                    <a:prstClr val="black">
                      <a:alpha val="60000"/>
                    </a:prstClr>
                  </a:outerShdw>
                </a:effectLst>
                <a:latin typeface="+mn-lt"/>
                <a:ea typeface="+mn-ea"/>
                <a:cs typeface="+mn-cs"/>
              </a:defRPr>
            </a:lvl1pPr>
          </a:lstStyle>
          <a:p>
            <a:endParaRPr lang="en-US"/>
          </a:p>
        </p:txBody>
      </p:sp>
      <p:sp>
        <p:nvSpPr>
          <p:cNvPr id="7" name="Slide Number Placeholder 6"/>
          <p:cNvSpPr>
            <a:spLocks noGrp="1"/>
          </p:cNvSpPr>
          <p:nvPr>
            <p:ph type="sldNum" sz="quarter" idx="12"/>
          </p:nvPr>
        </p:nvSpPr>
        <p:spPr>
          <a:xfrm>
            <a:off x="1892808" y="5738129"/>
            <a:ext cx="758952" cy="576072"/>
          </a:xfrm>
        </p:spPr>
        <p:txBody>
          <a:bodyPr vert="horz" lIns="91440" tIns="45720" rIns="91440" bIns="45720" rtlCol="0" anchor="ctr">
            <a:noAutofit/>
          </a:bodyPr>
          <a:lstStyle>
            <a:lvl1pPr marL="0" algn="ctr" defTabSz="914400" rtl="0" eaLnBrk="1" latinLnBrk="0" hangingPunct="1">
              <a:spcBef>
                <a:spcPct val="0"/>
              </a:spcBef>
              <a:defRPr sz="36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a:lstStyle>
          <a:p>
            <a:fld id="{74C7E049-B585-4EE6-96C0-EEB30EAA14F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pic>
        <p:nvPicPr>
          <p:cNvPr id="8" name="Picture 7" descr="Overlay-FullBackground.jpg"/>
          <p:cNvPicPr>
            <a:picLocks noChangeAspect="1"/>
          </p:cNvPicPr>
          <p:nvPr/>
        </p:nvPicPr>
        <p:blipFill>
          <a:blip r:embed="rId2"/>
          <a:stretch>
            <a:fillRect/>
          </a:stretch>
        </p:blipFill>
        <p:spPr>
          <a:xfrm>
            <a:off x="0" y="4482"/>
            <a:ext cx="9144000" cy="6858000"/>
          </a:xfrm>
          <a:prstGeom prst="rect">
            <a:avLst/>
          </a:prstGeom>
          <a:noFill/>
          <a:ln>
            <a:noFill/>
          </a:ln>
        </p:spPr>
      </p:pic>
      <p:sp>
        <p:nvSpPr>
          <p:cNvPr id="2" name="Title 1"/>
          <p:cNvSpPr>
            <a:spLocks noGrp="1"/>
          </p:cNvSpPr>
          <p:nvPr>
            <p:ph type="title"/>
          </p:nvPr>
        </p:nvSpPr>
        <p:spPr>
          <a:xfrm>
            <a:off x="762000" y="4038600"/>
            <a:ext cx="7620000" cy="990600"/>
          </a:xfrm>
        </p:spPr>
        <p:txBody>
          <a:bodyPr vert="horz" lIns="91440" tIns="45720" rIns="91440" bIns="45720" rtlCol="0" anchor="b" anchorCtr="0">
            <a:normAutofit/>
          </a:bodyPr>
          <a:lstStyle>
            <a:lvl1pPr algn="ctr">
              <a:defRPr sz="3600" kern="1200">
                <a:solidFill>
                  <a:schemeClr val="bg2"/>
                </a:solidFill>
                <a:effectLst>
                  <a:outerShdw blurRad="63500" dir="2700000" algn="tl" rotWithShape="0">
                    <a:schemeClr val="tx1">
                      <a:alpha val="40000"/>
                    </a:schemeClr>
                  </a:outerShdw>
                </a:effectLst>
                <a:latin typeface="+mj-lt"/>
                <a:ea typeface="+mn-ea"/>
                <a:cs typeface="+mn-cs"/>
              </a:defRPr>
            </a:lvl1pPr>
          </a:lstStyle>
          <a:p>
            <a:pPr marL="0" lvl="0" indent="0" algn="l" defTabSz="914400" rtl="0" eaLnBrk="1" latinLnBrk="0" hangingPunct="1">
              <a:spcBef>
                <a:spcPts val="2000"/>
              </a:spcBef>
              <a:buFont typeface="Calisto MT" pitchFamily="18" charset="0"/>
              <a:buNone/>
            </a:pPr>
            <a:r>
              <a:rPr lang="en-US" smtClean="0"/>
              <a:t>Click to edit Master title style</a:t>
            </a:r>
            <a:endParaRPr/>
          </a:p>
        </p:txBody>
      </p:sp>
      <p:sp>
        <p:nvSpPr>
          <p:cNvPr id="3" name="Picture Placeholder 2"/>
          <p:cNvSpPr>
            <a:spLocks noGrp="1"/>
          </p:cNvSpPr>
          <p:nvPr>
            <p:ph type="pic" idx="1"/>
          </p:nvPr>
        </p:nvSpPr>
        <p:spPr>
          <a:xfrm>
            <a:off x="342900" y="265176"/>
            <a:ext cx="8458200" cy="3697224"/>
          </a:xfrm>
          <a:solidFill>
            <a:schemeClr val="tx1">
              <a:lumMod val="50000"/>
            </a:schemeClr>
          </a:solidFill>
          <a:effectLst>
            <a:outerShdw blurRad="50800" dir="2700000" algn="tl" rotWithShape="0">
              <a:schemeClr val="tx1">
                <a:alpha val="40000"/>
              </a:schemeClr>
            </a:outerShdw>
          </a:effectLst>
        </p:spPr>
        <p:txBody>
          <a:bodyPr vert="horz" lIns="91440" tIns="45720" rIns="91440" bIns="45720" rtlCol="0">
            <a:normAutofit/>
          </a:bodyPr>
          <a:lstStyle>
            <a:lvl1pPr marL="0" indent="0" algn="ctr" defTabSz="914400" rtl="0" eaLnBrk="1" latinLnBrk="0" hangingPunct="1">
              <a:spcBef>
                <a:spcPts val="2000"/>
              </a:spcBef>
              <a:buFont typeface="Calisto MT" pitchFamily="18" charset="0"/>
              <a:buNone/>
              <a:defRPr sz="2400" kern="1200">
                <a:solidFill>
                  <a:schemeClr val="bg2"/>
                </a:solidFill>
                <a:effectLst>
                  <a:outerShdw blurRad="63500" dir="2700000" algn="tl" rotWithShape="0">
                    <a:schemeClr val="tx1">
                      <a:alpha val="40000"/>
                    </a:scheme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762000" y="5042647"/>
            <a:ext cx="7620000" cy="1129553"/>
          </a:xfrm>
        </p:spPr>
        <p:txBody>
          <a:bodyPr>
            <a:normAutofit/>
          </a:bodyPr>
          <a:lstStyle>
            <a:lvl1pPr marL="0" indent="0" algn="ctr">
              <a:lnSpc>
                <a:spcPct val="110000"/>
              </a:lnSpc>
              <a:spcBef>
                <a:spcPts val="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p:txBody>
          <a:bodyPr/>
          <a:lstStyle/>
          <a:p>
            <a:fld id="{D85AC8A2-C63C-49A4-89E9-2E4420D2ECA8}" type="datetimeFigureOut">
              <a:rPr lang="en-US" smtClean="0"/>
              <a:pPr/>
              <a:t>8/29/18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C7E049-B585-4EE6-96C0-EEB30EAA14FD}"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losing">
    <p:spTree>
      <p:nvGrpSpPr>
        <p:cNvPr id="1" name=""/>
        <p:cNvGrpSpPr/>
        <p:nvPr/>
      </p:nvGrpSpPr>
      <p:grpSpPr>
        <a:xfrm>
          <a:off x="0" y="0"/>
          <a:ext cx="0" cy="0"/>
          <a:chOff x="0" y="0"/>
          <a:chExt cx="0" cy="0"/>
        </a:xfrm>
      </p:grpSpPr>
      <p:sp>
        <p:nvSpPr>
          <p:cNvPr id="3" name="Date Placeholder 2"/>
          <p:cNvSpPr>
            <a:spLocks noGrp="1"/>
          </p:cNvSpPr>
          <p:nvPr>
            <p:ph type="dt" sz="half" idx="10"/>
          </p:nvPr>
        </p:nvSpPr>
        <p:spPr>
          <a:effectLst>
            <a:outerShdw blurRad="50800" dist="38100" dir="2700000" algn="tl" rotWithShape="0">
              <a:prstClr val="black">
                <a:alpha val="40000"/>
              </a:prstClr>
            </a:outerShdw>
          </a:effectLst>
        </p:spPr>
        <p:txBody>
          <a:bodyPr/>
          <a:lstStyle>
            <a:lvl1pPr>
              <a:defRPr>
                <a:solidFill>
                  <a:schemeClr val="tx1"/>
                </a:solidFill>
                <a:effectLst>
                  <a:outerShdw blurRad="38100" dist="12700" dir="2700000" algn="tl" rotWithShape="0">
                    <a:prstClr val="black">
                      <a:alpha val="60000"/>
                    </a:prstClr>
                  </a:outerShdw>
                </a:effectLst>
              </a:defRPr>
            </a:lvl1pPr>
          </a:lstStyle>
          <a:p>
            <a:fld id="{D85AC8A2-C63C-49A4-89E9-2E4420D2ECA8}" type="datetimeFigureOut">
              <a:rPr lang="en-US" smtClean="0"/>
              <a:pPr/>
              <a:t>8/29/18</a:t>
            </a:fld>
            <a:endParaRPr lang="en-US"/>
          </a:p>
        </p:txBody>
      </p:sp>
      <p:sp>
        <p:nvSpPr>
          <p:cNvPr id="4" name="Footer Placeholder 3"/>
          <p:cNvSpPr>
            <a:spLocks noGrp="1"/>
          </p:cNvSpPr>
          <p:nvPr>
            <p:ph type="ftr" sz="quarter" idx="11"/>
          </p:nvPr>
        </p:nvSpPr>
        <p:spPr>
          <a:effectLst>
            <a:outerShdw blurRad="50800" dist="38100" dir="2700000" algn="tl" rotWithShape="0">
              <a:prstClr val="black">
                <a:alpha val="40000"/>
              </a:prstClr>
            </a:outerShdw>
          </a:effectLst>
        </p:spPr>
        <p:txBody>
          <a:bodyPr/>
          <a:lstStyle>
            <a:lvl1pPr>
              <a:defRPr>
                <a:solidFill>
                  <a:schemeClr val="tx1"/>
                </a:solidFill>
                <a:effectLst>
                  <a:outerShdw blurRad="38100" dist="12700" dir="2700000" algn="tl" rotWithShape="0">
                    <a:prstClr val="black">
                      <a:alpha val="60000"/>
                    </a:prstClr>
                  </a:outerShdw>
                </a:effectLst>
              </a:defRPr>
            </a:lvl1pPr>
          </a:lstStyle>
          <a:p>
            <a:endParaRPr lang="en-US"/>
          </a:p>
        </p:txBody>
      </p:sp>
      <p:sp>
        <p:nvSpPr>
          <p:cNvPr id="5" name="Slide Number Placeholder 4"/>
          <p:cNvSpPr>
            <a:spLocks noGrp="1"/>
          </p:cNvSpPr>
          <p:nvPr>
            <p:ph type="sldNum" sz="quarter" idx="12"/>
          </p:nvPr>
        </p:nvSpPr>
        <p:spPr>
          <a:effectLst>
            <a:outerShdw blurRad="50800" dist="38100" dir="2700000" algn="tl" rotWithShape="0">
              <a:prstClr val="black">
                <a:alpha val="40000"/>
              </a:prstClr>
            </a:outerShdw>
          </a:effectLst>
        </p:spPr>
        <p:txBody>
          <a:bodyPr/>
          <a:lstStyle>
            <a:lvl1pPr>
              <a:defRPr>
                <a:solidFill>
                  <a:schemeClr val="tx1"/>
                </a:solidFill>
                <a:effectLst>
                  <a:outerShdw blurRad="38100" dist="12700" dir="2700000" algn="tl" rotWithShape="0">
                    <a:prstClr val="black">
                      <a:alpha val="60000"/>
                    </a:prstClr>
                  </a:outerShdw>
                </a:effectLst>
              </a:defRPr>
            </a:lvl1pPr>
          </a:lstStyle>
          <a:p>
            <a:fld id="{74C7E049-B585-4EE6-96C0-EEB30EAA14FD}"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overlay-ruleShadow.png"/>
          <p:cNvPicPr>
            <a:picLocks noChangeAspect="1"/>
          </p:cNvPicPr>
          <p:nvPr/>
        </p:nvPicPr>
        <p:blipFill>
          <a:blip r:embed="rId2"/>
          <a:stretch>
            <a:fillRect/>
          </a:stretch>
        </p:blipFill>
        <p:spPr>
          <a:xfrm>
            <a:off x="0" y="1307592"/>
            <a:ext cx="9144000" cy="125016"/>
          </a:xfrm>
          <a:prstGeom prst="rect">
            <a:avLst/>
          </a:prstGeom>
        </p:spPr>
      </p:pic>
      <p:pic>
        <p:nvPicPr>
          <p:cNvPr id="8" name="Picture 7" descr="Overlay-FullBackground.jpg"/>
          <p:cNvPicPr>
            <a:picLocks noChangeAspect="1"/>
          </p:cNvPicPr>
          <p:nvPr/>
        </p:nvPicPr>
        <p:blipFill>
          <a:blip r:embed="rId3"/>
          <a:srcRect t="23333"/>
          <a:stretch>
            <a:fillRect/>
          </a:stretch>
        </p:blipFill>
        <p:spPr>
          <a:xfrm>
            <a:off x="0" y="1425388"/>
            <a:ext cx="9144000" cy="5432612"/>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Date Placeholder 3"/>
          <p:cNvSpPr>
            <a:spLocks noGrp="1"/>
          </p:cNvSpPr>
          <p:nvPr>
            <p:ph type="dt" sz="half" idx="10"/>
          </p:nvPr>
        </p:nvSpPr>
        <p:spPr/>
        <p:txBody>
          <a:bodyPr/>
          <a:lstStyle/>
          <a:p>
            <a:fld id="{D85AC8A2-C63C-49A4-89E9-2E4420D2ECA8}" type="datetimeFigureOut">
              <a:rPr lang="en-US" smtClean="0"/>
              <a:pPr/>
              <a:t>8/29/18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C7E049-B585-4EE6-96C0-EEB30EAA14FD}"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Overlay-FullBackground.jpg"/>
          <p:cNvPicPr>
            <a:picLocks noChangeAspect="1"/>
          </p:cNvPicPr>
          <p:nvPr/>
        </p:nvPicPr>
        <p:blipFill>
          <a:blip r:embed="rId2"/>
          <a:srcRect r="14719"/>
          <a:stretch>
            <a:fillRect/>
          </a:stretch>
        </p:blipFill>
        <p:spPr>
          <a:xfrm>
            <a:off x="0" y="4482"/>
            <a:ext cx="7798112" cy="6858000"/>
          </a:xfrm>
          <a:prstGeom prst="rect">
            <a:avLst/>
          </a:prstGeom>
          <a:noFill/>
          <a:ln>
            <a:noFill/>
          </a:ln>
        </p:spPr>
      </p:pic>
      <p:sp>
        <p:nvSpPr>
          <p:cNvPr id="2" name="Vertical Title 1"/>
          <p:cNvSpPr>
            <a:spLocks noGrp="1"/>
          </p:cNvSpPr>
          <p:nvPr>
            <p:ph type="title" orient="vert"/>
          </p:nvPr>
        </p:nvSpPr>
        <p:spPr>
          <a:xfrm>
            <a:off x="7848600" y="457200"/>
            <a:ext cx="1219200" cy="5668963"/>
          </a:xfrm>
        </p:spPr>
        <p:txBody>
          <a:bodyPr vert="eaVert">
            <a:normAutofit/>
          </a:bodyPr>
          <a:lstStyle/>
          <a:p>
            <a:r>
              <a:rPr lang="en-US" smtClean="0"/>
              <a:t>Click to edit Master title style</a:t>
            </a:r>
            <a:endParaRPr/>
          </a:p>
        </p:txBody>
      </p:sp>
      <p:sp>
        <p:nvSpPr>
          <p:cNvPr id="3" name="Vertical Text Placeholder 2"/>
          <p:cNvSpPr>
            <a:spLocks noGrp="1"/>
          </p:cNvSpPr>
          <p:nvPr>
            <p:ph type="body" orient="vert" idx="1"/>
          </p:nvPr>
        </p:nvSpPr>
        <p:spPr>
          <a:xfrm>
            <a:off x="779462" y="457200"/>
            <a:ext cx="6383337" cy="5668963"/>
          </a:xfrm>
        </p:spPr>
        <p:txBody>
          <a:bodyPr vert="eaVert"/>
          <a:lstStyle>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Date Placeholder 3"/>
          <p:cNvSpPr>
            <a:spLocks noGrp="1"/>
          </p:cNvSpPr>
          <p:nvPr>
            <p:ph type="dt" sz="half" idx="10"/>
          </p:nvPr>
        </p:nvSpPr>
        <p:spPr>
          <a:xfrm>
            <a:off x="7924800" y="6356350"/>
            <a:ext cx="1066800" cy="365125"/>
          </a:xfrm>
          <a:effectLst>
            <a:outerShdw blurRad="50800" dist="38100" dir="2700000" algn="tl" rotWithShape="0">
              <a:prstClr val="black">
                <a:alpha val="40000"/>
              </a:prstClr>
            </a:outerShdw>
          </a:effectLst>
        </p:spPr>
        <p:txBody>
          <a:bodyPr vert="horz" lIns="91440" tIns="45720" rIns="91440" bIns="45720" rtlCol="0" anchor="ctr"/>
          <a:lstStyle>
            <a:lvl1pPr marL="0" algn="r" defTabSz="914400" rtl="0" eaLnBrk="1" latinLnBrk="0" hangingPunct="1">
              <a:defRPr sz="1200" kern="1200">
                <a:solidFill>
                  <a:schemeClr val="tx1"/>
                </a:solidFill>
                <a:effectLst>
                  <a:outerShdw blurRad="38100" dist="12700" dir="2700000" algn="tl" rotWithShape="0">
                    <a:prstClr val="black">
                      <a:alpha val="60000"/>
                    </a:prstClr>
                  </a:outerShdw>
                </a:effectLst>
                <a:latin typeface="+mn-lt"/>
                <a:ea typeface="+mn-ea"/>
                <a:cs typeface="+mn-cs"/>
              </a:defRPr>
            </a:lvl1pPr>
          </a:lstStyle>
          <a:p>
            <a:fld id="{D85AC8A2-C63C-49A4-89E9-2E4420D2ECA8}" type="datetimeFigureOut">
              <a:rPr lang="en-US" smtClean="0"/>
              <a:pPr/>
              <a:t>8/29/18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C7E049-B585-4EE6-96C0-EEB30EAA14FD}" type="slidenum">
              <a:rPr lang="en-US" smtClean="0"/>
              <a:pPr/>
              <a:t>‹#›</a:t>
            </a:fld>
            <a:endParaRPr lang="en-US"/>
          </a:p>
        </p:txBody>
      </p:sp>
      <p:pic>
        <p:nvPicPr>
          <p:cNvPr id="10" name="Picture 9" descr="overlay-ruleShadow.png"/>
          <p:cNvPicPr>
            <a:picLocks noChangeAspect="1"/>
          </p:cNvPicPr>
          <p:nvPr/>
        </p:nvPicPr>
        <p:blipFill>
          <a:blip r:embed="rId3"/>
          <a:srcRect r="25031"/>
          <a:stretch>
            <a:fillRect/>
          </a:stretch>
        </p:blipFill>
        <p:spPr>
          <a:xfrm rot="5400000" flipH="1">
            <a:off x="4421262" y="3365075"/>
            <a:ext cx="6855164" cy="125016"/>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8" name="Picture 7" descr="overlay-ruleShadow.png"/>
          <p:cNvPicPr>
            <a:picLocks noChangeAspect="1"/>
          </p:cNvPicPr>
          <p:nvPr/>
        </p:nvPicPr>
        <p:blipFill>
          <a:blip r:embed="rId2"/>
          <a:stretch>
            <a:fillRect/>
          </a:stretch>
        </p:blipFill>
        <p:spPr>
          <a:xfrm>
            <a:off x="0" y="1307592"/>
            <a:ext cx="9144000" cy="125016"/>
          </a:xfrm>
          <a:prstGeom prst="rect">
            <a:avLst/>
          </a:prstGeom>
        </p:spPr>
      </p:pic>
      <p:pic>
        <p:nvPicPr>
          <p:cNvPr id="7" name="Picture 6" descr="Overlay-FullBackground.jpg"/>
          <p:cNvPicPr>
            <a:picLocks noChangeAspect="1"/>
          </p:cNvPicPr>
          <p:nvPr/>
        </p:nvPicPr>
        <p:blipFill>
          <a:blip r:embed="rId3"/>
          <a:srcRect t="23333"/>
          <a:stretch>
            <a:fillRect/>
          </a:stretch>
        </p:blipFill>
        <p:spPr>
          <a:xfrm>
            <a:off x="0" y="1425388"/>
            <a:ext cx="9144000" cy="5432612"/>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Date Placeholder 3"/>
          <p:cNvSpPr>
            <a:spLocks noGrp="1"/>
          </p:cNvSpPr>
          <p:nvPr>
            <p:ph type="dt" sz="half" idx="10"/>
          </p:nvPr>
        </p:nvSpPr>
        <p:spPr/>
        <p:txBody>
          <a:bodyPr/>
          <a:lstStyle/>
          <a:p>
            <a:fld id="{D85AC8A2-C63C-49A4-89E9-2E4420D2ECA8}" type="datetimeFigureOut">
              <a:rPr lang="en-US" smtClean="0"/>
              <a:pPr/>
              <a:t>8/29/18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C7E049-B585-4EE6-96C0-EEB30EAA14F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pic>
        <p:nvPicPr>
          <p:cNvPr id="8" name="Picture 7" descr="Overlay-FullBackground.jpg"/>
          <p:cNvPicPr>
            <a:picLocks noChangeAspect="1"/>
          </p:cNvPicPr>
          <p:nvPr/>
        </p:nvPicPr>
        <p:blipFill>
          <a:blip r:embed="rId2"/>
          <a:srcRect t="50000"/>
          <a:stretch>
            <a:fillRect/>
          </a:stretch>
        </p:blipFill>
        <p:spPr>
          <a:xfrm>
            <a:off x="0" y="3429000"/>
            <a:ext cx="9144000" cy="3429000"/>
          </a:xfrm>
          <a:prstGeom prst="rect">
            <a:avLst/>
          </a:prstGeom>
        </p:spPr>
      </p:pic>
      <p:sp>
        <p:nvSpPr>
          <p:cNvPr id="2" name="Title 1"/>
          <p:cNvSpPr>
            <a:spLocks noGrp="1"/>
          </p:cNvSpPr>
          <p:nvPr>
            <p:ph type="ctrTitle"/>
          </p:nvPr>
        </p:nvSpPr>
        <p:spPr>
          <a:xfrm>
            <a:off x="779463" y="789081"/>
            <a:ext cx="7583488" cy="1470025"/>
          </a:xfrm>
        </p:spPr>
        <p:txBody>
          <a:bodyPr anchor="ctr" anchorCtr="0"/>
          <a:lstStyle/>
          <a:p>
            <a:r>
              <a:rPr lang="en-US" smtClean="0"/>
              <a:t>Click to edit Master title style</a:t>
            </a:r>
            <a:endParaRPr/>
          </a:p>
        </p:txBody>
      </p:sp>
      <p:sp>
        <p:nvSpPr>
          <p:cNvPr id="3" name="Subtitle 2"/>
          <p:cNvSpPr>
            <a:spLocks noGrp="1"/>
          </p:cNvSpPr>
          <p:nvPr>
            <p:ph type="subTitle" idx="1"/>
          </p:nvPr>
        </p:nvSpPr>
        <p:spPr>
          <a:xfrm>
            <a:off x="779463" y="4724400"/>
            <a:ext cx="7583487" cy="1385047"/>
          </a:xfrm>
        </p:spPr>
        <p:txBody>
          <a:bodyPr anchor="ctr" anchorCtr="0">
            <a:normAutofit/>
          </a:bodyPr>
          <a:lstStyle>
            <a:lvl1pPr marL="0" indent="0" algn="ctr">
              <a:spcBef>
                <a:spcPts val="300"/>
              </a:spcBef>
              <a:buNone/>
              <a:defRPr sz="1800">
                <a:solidFill>
                  <a:schemeClr val="bg2"/>
                </a:solidFill>
                <a:effectLst>
                  <a:outerShdw blurRad="63500" dir="2700000" algn="tl" rotWithShape="0">
                    <a:schemeClr val="tx1">
                      <a:alpha val="40000"/>
                    </a:scheme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dirty="0"/>
          </a:p>
        </p:txBody>
      </p:sp>
      <p:sp>
        <p:nvSpPr>
          <p:cNvPr id="4" name="Date Placeholder 3"/>
          <p:cNvSpPr>
            <a:spLocks noGrp="1"/>
          </p:cNvSpPr>
          <p:nvPr>
            <p:ph type="dt" sz="half" idx="10"/>
          </p:nvPr>
        </p:nvSpPr>
        <p:spPr/>
        <p:txBody>
          <a:bodyPr/>
          <a:lstStyle/>
          <a:p>
            <a:fld id="{D85AC8A2-C63C-49A4-89E9-2E4420D2ECA8}" type="datetimeFigureOut">
              <a:rPr lang="en-US" smtClean="0"/>
              <a:pPr/>
              <a:t>8/29/18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C7E049-B585-4EE6-96C0-EEB30EAA14FD}" type="slidenum">
              <a:rPr lang="en-US" smtClean="0"/>
              <a:pPr/>
              <a:t>‹#›</a:t>
            </a:fld>
            <a:endParaRPr lang="en-US"/>
          </a:p>
        </p:txBody>
      </p:sp>
      <p:pic>
        <p:nvPicPr>
          <p:cNvPr id="7" name="Picture 6" descr="overlay-ruleShadow.png"/>
          <p:cNvPicPr>
            <a:picLocks noChangeAspect="1"/>
          </p:cNvPicPr>
          <p:nvPr/>
        </p:nvPicPr>
        <p:blipFill>
          <a:blip r:embed="rId3"/>
          <a:stretch>
            <a:fillRect/>
          </a:stretch>
        </p:blipFill>
        <p:spPr>
          <a:xfrm>
            <a:off x="0" y="3303984"/>
            <a:ext cx="9144000" cy="125016"/>
          </a:xfrm>
          <a:prstGeom prst="rect">
            <a:avLst/>
          </a:prstGeom>
        </p:spPr>
      </p:pic>
      <p:sp>
        <p:nvSpPr>
          <p:cNvPr id="10" name="Picture Placeholder 9"/>
          <p:cNvSpPr>
            <a:spLocks noGrp="1"/>
          </p:cNvSpPr>
          <p:nvPr>
            <p:ph type="pic" sz="quarter" idx="13"/>
          </p:nvPr>
        </p:nvSpPr>
        <p:spPr>
          <a:xfrm>
            <a:off x="3677371" y="2564085"/>
            <a:ext cx="1789259" cy="1729830"/>
          </a:xfrm>
          <a:prstGeom prst="ellipse">
            <a:avLst/>
          </a:prstGeom>
          <a:noFill/>
          <a:ln w="127000">
            <a:solidFill>
              <a:schemeClr val="tx2"/>
            </a:solidFill>
          </a:ln>
          <a:effectLst>
            <a:innerShdw blurRad="101600" dist="76200" dir="13500000">
              <a:prstClr val="black">
                <a:alpha val="57000"/>
              </a:prstClr>
            </a:innerShdw>
          </a:effectLst>
        </p:spPr>
        <p:txBody>
          <a:bodyPr>
            <a:normAutofit/>
          </a:bodyPr>
          <a:lstStyle>
            <a:lvl1pPr marL="0" indent="0" algn="ctr">
              <a:buNone/>
              <a:defRPr sz="1600">
                <a:solidFill>
                  <a:schemeClr val="tx1"/>
                </a:solidFill>
              </a:defRPr>
            </a:lvl1pPr>
          </a:lstStyle>
          <a:p>
            <a:r>
              <a:rPr lang="en-US" smtClean="0"/>
              <a:t>Click icon to add picture</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descr="overlay-ruleShadow.png"/>
          <p:cNvPicPr>
            <a:picLocks noChangeAspect="1"/>
          </p:cNvPicPr>
          <p:nvPr/>
        </p:nvPicPr>
        <p:blipFill>
          <a:blip r:embed="rId2"/>
          <a:stretch>
            <a:fillRect/>
          </a:stretch>
        </p:blipFill>
        <p:spPr>
          <a:xfrm>
            <a:off x="0" y="4446984"/>
            <a:ext cx="9144000" cy="125016"/>
          </a:xfrm>
          <a:prstGeom prst="rect">
            <a:avLst/>
          </a:prstGeom>
        </p:spPr>
      </p:pic>
      <p:pic>
        <p:nvPicPr>
          <p:cNvPr id="7" name="Picture 6" descr="Overlay-FullBackground.jpg"/>
          <p:cNvPicPr>
            <a:picLocks noChangeAspect="1"/>
          </p:cNvPicPr>
          <p:nvPr/>
        </p:nvPicPr>
        <p:blipFill>
          <a:blip r:embed="rId3"/>
          <a:srcRect t="66667"/>
          <a:stretch>
            <a:fillRect/>
          </a:stretch>
        </p:blipFill>
        <p:spPr>
          <a:xfrm>
            <a:off x="0" y="4572000"/>
            <a:ext cx="9144000" cy="2286000"/>
          </a:xfrm>
          <a:prstGeom prst="rect">
            <a:avLst/>
          </a:prstGeom>
        </p:spPr>
      </p:pic>
      <p:sp>
        <p:nvSpPr>
          <p:cNvPr id="2" name="Title 1"/>
          <p:cNvSpPr>
            <a:spLocks noGrp="1"/>
          </p:cNvSpPr>
          <p:nvPr>
            <p:ph type="title"/>
          </p:nvPr>
        </p:nvSpPr>
        <p:spPr>
          <a:xfrm>
            <a:off x="779463" y="2971800"/>
            <a:ext cx="7583487" cy="1362075"/>
          </a:xfrm>
        </p:spPr>
        <p:txBody>
          <a:bodyPr vert="horz" lIns="91440" tIns="45720" rIns="91440" bIns="45720" rtlCol="0" anchor="b" anchorCtr="0">
            <a:noAutofit/>
          </a:bodyPr>
          <a:lstStyle>
            <a:lvl1pPr algn="ctr" defTabSz="914400" rtl="0" eaLnBrk="1" latinLnBrk="0" hangingPunct="1">
              <a:spcBef>
                <a:spcPct val="0"/>
              </a:spcBef>
              <a:buNone/>
              <a:defRPr sz="48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779463" y="4724400"/>
            <a:ext cx="7583487" cy="1398494"/>
          </a:xfrm>
        </p:spPr>
        <p:txBody>
          <a:bodyPr vert="horz" lIns="91440" tIns="45720" rIns="91440" bIns="45720" rtlCol="0">
            <a:normAutofit/>
          </a:bodyPr>
          <a:lstStyle>
            <a:lvl1pPr marL="0" indent="0" algn="ctr" defTabSz="914400" rtl="0" eaLnBrk="1" latinLnBrk="0" hangingPunct="1">
              <a:spcBef>
                <a:spcPts val="300"/>
              </a:spcBef>
              <a:buFont typeface="Calisto MT" pitchFamily="18" charset="0"/>
              <a:buNone/>
              <a:defRPr sz="1800" kern="1200">
                <a:solidFill>
                  <a:schemeClr val="bg2"/>
                </a:solidFill>
                <a:effectLst>
                  <a:outerShdw blurRad="63500" dir="2700000" algn="tl" rotWithShape="0">
                    <a:schemeClr val="tx1">
                      <a:alpha val="40000"/>
                    </a:schemeClr>
                  </a:outerShdw>
                </a:effectLst>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p:txBody>
          <a:bodyPr/>
          <a:lstStyle/>
          <a:p>
            <a:fld id="{D85AC8A2-C63C-49A4-89E9-2E4420D2ECA8}" type="datetimeFigureOut">
              <a:rPr lang="en-US" smtClean="0"/>
              <a:pPr/>
              <a:t>8/29/18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C7E049-B585-4EE6-96C0-EEB30EAA14F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overlay-ruleShadow.png"/>
          <p:cNvPicPr>
            <a:picLocks noChangeAspect="1"/>
          </p:cNvPicPr>
          <p:nvPr/>
        </p:nvPicPr>
        <p:blipFill>
          <a:blip r:embed="rId2"/>
          <a:stretch>
            <a:fillRect/>
          </a:stretch>
        </p:blipFill>
        <p:spPr>
          <a:xfrm>
            <a:off x="0" y="1307592"/>
            <a:ext cx="9144000" cy="125016"/>
          </a:xfrm>
          <a:prstGeom prst="rect">
            <a:avLst/>
          </a:prstGeom>
        </p:spPr>
      </p:pic>
      <p:pic>
        <p:nvPicPr>
          <p:cNvPr id="11" name="Picture 10" descr="Overlay-FullBackground.jpg"/>
          <p:cNvPicPr>
            <a:picLocks noChangeAspect="1"/>
          </p:cNvPicPr>
          <p:nvPr/>
        </p:nvPicPr>
        <p:blipFill>
          <a:blip r:embed="rId3"/>
          <a:srcRect t="23333"/>
          <a:stretch>
            <a:fillRect/>
          </a:stretch>
        </p:blipFill>
        <p:spPr>
          <a:xfrm>
            <a:off x="0" y="1425388"/>
            <a:ext cx="9144000" cy="5432612"/>
          </a:xfrm>
          <a:prstGeom prst="rect">
            <a:avLst/>
          </a:prstGeom>
        </p:spPr>
      </p:pic>
      <p:sp>
        <p:nvSpPr>
          <p:cNvPr id="2" name="Title 1"/>
          <p:cNvSpPr>
            <a:spLocks noGrp="1"/>
          </p:cNvSpPr>
          <p:nvPr>
            <p:ph type="title"/>
          </p:nvPr>
        </p:nvSpPr>
        <p:spPr>
          <a:xfrm>
            <a:off x="779463" y="62753"/>
            <a:ext cx="7583488" cy="1283167"/>
          </a:xfrm>
        </p:spPr>
        <p:txBody>
          <a:bodyPr/>
          <a:lstStyle/>
          <a:p>
            <a:r>
              <a:rPr lang="en-US" smtClean="0"/>
              <a:t>Click to edit Master title style</a:t>
            </a:r>
            <a:endParaRPr/>
          </a:p>
        </p:txBody>
      </p:sp>
      <p:sp>
        <p:nvSpPr>
          <p:cNvPr id="3" name="Content Placeholder 2"/>
          <p:cNvSpPr>
            <a:spLocks noGrp="1"/>
          </p:cNvSpPr>
          <p:nvPr>
            <p:ph sz="half" idx="1"/>
          </p:nvPr>
        </p:nvSpPr>
        <p:spPr>
          <a:xfrm>
            <a:off x="779463" y="1828800"/>
            <a:ext cx="3566160" cy="4297363"/>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Content Placeholder 3"/>
          <p:cNvSpPr>
            <a:spLocks noGrp="1"/>
          </p:cNvSpPr>
          <p:nvPr>
            <p:ph sz="half" idx="2"/>
          </p:nvPr>
        </p:nvSpPr>
        <p:spPr>
          <a:xfrm>
            <a:off x="4796791" y="1828800"/>
            <a:ext cx="3566160" cy="4297363"/>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5" name="Date Placeholder 4"/>
          <p:cNvSpPr>
            <a:spLocks noGrp="1"/>
          </p:cNvSpPr>
          <p:nvPr>
            <p:ph type="dt" sz="half" idx="10"/>
          </p:nvPr>
        </p:nvSpPr>
        <p:spPr/>
        <p:txBody>
          <a:bodyPr/>
          <a:lstStyle/>
          <a:p>
            <a:fld id="{D85AC8A2-C63C-49A4-89E9-2E4420D2ECA8}" type="datetimeFigureOut">
              <a:rPr lang="en-US" smtClean="0"/>
              <a:pPr/>
              <a:t>8/29/18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C7E049-B585-4EE6-96C0-EEB30EAA14F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2" name="Picture 11" descr="overlay-ruleShadow.png"/>
          <p:cNvPicPr>
            <a:picLocks noChangeAspect="1"/>
          </p:cNvPicPr>
          <p:nvPr/>
        </p:nvPicPr>
        <p:blipFill>
          <a:blip r:embed="rId2"/>
          <a:stretch>
            <a:fillRect/>
          </a:stretch>
        </p:blipFill>
        <p:spPr>
          <a:xfrm>
            <a:off x="0" y="1307592"/>
            <a:ext cx="9144000" cy="125016"/>
          </a:xfrm>
          <a:prstGeom prst="rect">
            <a:avLst/>
          </a:prstGeom>
        </p:spPr>
      </p:pic>
      <p:pic>
        <p:nvPicPr>
          <p:cNvPr id="13" name="Picture 12" descr="Overlay-FullBackground.jpg"/>
          <p:cNvPicPr>
            <a:picLocks noChangeAspect="1"/>
          </p:cNvPicPr>
          <p:nvPr/>
        </p:nvPicPr>
        <p:blipFill>
          <a:blip r:embed="rId3"/>
          <a:srcRect t="23333"/>
          <a:stretch>
            <a:fillRect/>
          </a:stretch>
        </p:blipFill>
        <p:spPr>
          <a:xfrm>
            <a:off x="0" y="1425388"/>
            <a:ext cx="9144000" cy="5432612"/>
          </a:xfrm>
          <a:prstGeom prst="rect">
            <a:avLst/>
          </a:prstGeom>
        </p:spPr>
      </p:pic>
      <p:sp>
        <p:nvSpPr>
          <p:cNvPr id="2" name="Title 1"/>
          <p:cNvSpPr>
            <a:spLocks noGrp="1"/>
          </p:cNvSpPr>
          <p:nvPr>
            <p:ph type="title"/>
          </p:nvPr>
        </p:nvSpPr>
        <p:spPr>
          <a:xfrm>
            <a:off x="779463" y="62753"/>
            <a:ext cx="7583488" cy="1283167"/>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779463" y="1524000"/>
            <a:ext cx="3566160" cy="838200"/>
          </a:xfrm>
        </p:spPr>
        <p:txBody>
          <a:bodyPr anchor="ctr" anchorCtr="0">
            <a:noAutofit/>
          </a:bodyPr>
          <a:lstStyle>
            <a:lvl1pPr marL="0" indent="0" algn="ctr">
              <a:spcBef>
                <a:spcPct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79463" y="2393576"/>
            <a:ext cx="3566160" cy="373258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5" name="Text Placeholder 4"/>
          <p:cNvSpPr>
            <a:spLocks noGrp="1"/>
          </p:cNvSpPr>
          <p:nvPr>
            <p:ph type="body" sz="quarter" idx="3"/>
          </p:nvPr>
        </p:nvSpPr>
        <p:spPr>
          <a:xfrm>
            <a:off x="4796791" y="1524000"/>
            <a:ext cx="3566160" cy="838200"/>
          </a:xfrm>
        </p:spPr>
        <p:txBody>
          <a:bodyPr anchor="ctr" anchorCtr="0">
            <a:noAutofit/>
          </a:bodyPr>
          <a:lstStyle>
            <a:lvl1pPr marL="0" indent="0" algn="ctr">
              <a:spcBef>
                <a:spcPct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96791" y="2393576"/>
            <a:ext cx="3566160" cy="373258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7" name="Date Placeholder 6"/>
          <p:cNvSpPr>
            <a:spLocks noGrp="1"/>
          </p:cNvSpPr>
          <p:nvPr>
            <p:ph type="dt" sz="half" idx="10"/>
          </p:nvPr>
        </p:nvSpPr>
        <p:spPr/>
        <p:txBody>
          <a:bodyPr/>
          <a:lstStyle/>
          <a:p>
            <a:fld id="{D85AC8A2-C63C-49A4-89E9-2E4420D2ECA8}" type="datetimeFigureOut">
              <a:rPr lang="en-US" smtClean="0"/>
              <a:pPr/>
              <a:t>8/29/18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4C7E049-B585-4EE6-96C0-EEB30EAA14F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overlay-ruleShadow.png"/>
          <p:cNvPicPr>
            <a:picLocks noChangeAspect="1"/>
          </p:cNvPicPr>
          <p:nvPr/>
        </p:nvPicPr>
        <p:blipFill>
          <a:blip r:embed="rId2"/>
          <a:stretch>
            <a:fillRect/>
          </a:stretch>
        </p:blipFill>
        <p:spPr>
          <a:xfrm>
            <a:off x="0" y="1307592"/>
            <a:ext cx="9144000" cy="12501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D85AC8A2-C63C-49A4-89E9-2E4420D2ECA8}" type="datetimeFigureOut">
              <a:rPr lang="en-US" smtClean="0"/>
              <a:pPr/>
              <a:t>8/29/18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4C7E049-B585-4EE6-96C0-EEB30EAA14FD}" type="slidenum">
              <a:rPr lang="en-US" smtClean="0"/>
              <a:pPr/>
              <a:t>‹#›</a:t>
            </a:fld>
            <a:endParaRPr lang="en-US"/>
          </a:p>
        </p:txBody>
      </p:sp>
      <p:pic>
        <p:nvPicPr>
          <p:cNvPr id="10" name="Picture 9" descr="Overlay-FullBackground.jpg"/>
          <p:cNvPicPr>
            <a:picLocks noChangeAspect="1"/>
          </p:cNvPicPr>
          <p:nvPr/>
        </p:nvPicPr>
        <p:blipFill>
          <a:blip r:embed="rId3"/>
          <a:srcRect t="21046"/>
          <a:stretch>
            <a:fillRect/>
          </a:stretch>
        </p:blipFill>
        <p:spPr>
          <a:xfrm>
            <a:off x="0" y="1447800"/>
            <a:ext cx="9144000" cy="5414682"/>
          </a:xfrm>
          <a:prstGeom prst="rect">
            <a:avLst/>
          </a:prstGeom>
          <a:noFill/>
          <a:ln>
            <a:noFill/>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Overlay-FullBackground.jpg"/>
          <p:cNvPicPr>
            <a:picLocks noChangeAspect="1"/>
          </p:cNvPicPr>
          <p:nvPr/>
        </p:nvPicPr>
        <p:blipFill>
          <a:blip r:embed="rId2"/>
          <a:stretch>
            <a:fillRect/>
          </a:stretch>
        </p:blipFill>
        <p:spPr>
          <a:xfrm>
            <a:off x="0" y="4482"/>
            <a:ext cx="9144000" cy="6858000"/>
          </a:xfrm>
          <a:prstGeom prst="rect">
            <a:avLst/>
          </a:prstGeom>
          <a:noFill/>
          <a:ln>
            <a:noFill/>
          </a:ln>
        </p:spPr>
      </p:pic>
      <p:sp>
        <p:nvSpPr>
          <p:cNvPr id="2" name="Date Placeholder 1"/>
          <p:cNvSpPr>
            <a:spLocks noGrp="1"/>
          </p:cNvSpPr>
          <p:nvPr>
            <p:ph type="dt" sz="half" idx="10"/>
          </p:nvPr>
        </p:nvSpPr>
        <p:spPr/>
        <p:txBody>
          <a:bodyPr/>
          <a:lstStyle/>
          <a:p>
            <a:fld id="{D85AC8A2-C63C-49A4-89E9-2E4420D2ECA8}" type="datetimeFigureOut">
              <a:rPr lang="en-US" smtClean="0"/>
              <a:pPr/>
              <a:t>8/29/18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4C7E049-B585-4EE6-96C0-EEB30EAA14F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Overlay-FullBackground.jpg"/>
          <p:cNvPicPr>
            <a:picLocks noChangeAspect="1"/>
          </p:cNvPicPr>
          <p:nvPr/>
        </p:nvPicPr>
        <p:blipFill>
          <a:blip r:embed="rId2"/>
          <a:srcRect l="50000"/>
          <a:stretch>
            <a:fillRect/>
          </a:stretch>
        </p:blipFill>
        <p:spPr>
          <a:xfrm>
            <a:off x="4572000" y="4482"/>
            <a:ext cx="4572000" cy="6858000"/>
          </a:xfrm>
          <a:prstGeom prst="rect">
            <a:avLst/>
          </a:prstGeom>
          <a:noFill/>
          <a:ln>
            <a:noFill/>
          </a:ln>
        </p:spPr>
      </p:pic>
      <p:sp>
        <p:nvSpPr>
          <p:cNvPr id="2" name="Title 1"/>
          <p:cNvSpPr>
            <a:spLocks noGrp="1"/>
          </p:cNvSpPr>
          <p:nvPr>
            <p:ph type="title"/>
          </p:nvPr>
        </p:nvSpPr>
        <p:spPr>
          <a:xfrm>
            <a:off x="301752" y="273049"/>
            <a:ext cx="3962400" cy="1690221"/>
          </a:xfrm>
        </p:spPr>
        <p:txBody>
          <a:bodyPr vert="horz" lIns="91440" tIns="45720" rIns="91440" bIns="45720" rtlCol="0" anchor="b" anchorCtr="0">
            <a:noAutofit/>
          </a:bodyPr>
          <a:lstStyle>
            <a:lvl1pPr marL="0" algn="ctr" defTabSz="914400" rtl="0" eaLnBrk="1" latinLnBrk="0" hangingPunct="1">
              <a:spcBef>
                <a:spcPct val="0"/>
              </a:spcBef>
              <a:defRPr sz="36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a:lstStyle>
          <a:p>
            <a:r>
              <a:rPr lang="en-US" smtClean="0"/>
              <a:t>Click to edit Master title style</a:t>
            </a:r>
            <a:endParaRPr/>
          </a:p>
        </p:txBody>
      </p:sp>
      <p:sp>
        <p:nvSpPr>
          <p:cNvPr id="3" name="Content Placeholder 2"/>
          <p:cNvSpPr>
            <a:spLocks noGrp="1"/>
          </p:cNvSpPr>
          <p:nvPr>
            <p:ph idx="1"/>
          </p:nvPr>
        </p:nvSpPr>
        <p:spPr>
          <a:xfrm>
            <a:off x="4866401" y="273050"/>
            <a:ext cx="3959352" cy="5853113"/>
          </a:xfrm>
        </p:spPr>
        <p:txBody>
          <a:bodyPr>
            <a:normAutofit/>
          </a:bodyPr>
          <a:lstStyle>
            <a:lvl1pPr>
              <a:defRPr sz="24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Text Placeholder 3"/>
          <p:cNvSpPr>
            <a:spLocks noGrp="1"/>
          </p:cNvSpPr>
          <p:nvPr>
            <p:ph type="body" sz="half" idx="2"/>
          </p:nvPr>
        </p:nvSpPr>
        <p:spPr>
          <a:xfrm>
            <a:off x="301752" y="1975104"/>
            <a:ext cx="3962400" cy="3200401"/>
          </a:xfrm>
          <a:effectLst>
            <a:outerShdw blurRad="50800" dist="38100" dir="2700000" algn="tl" rotWithShape="0">
              <a:prstClr val="black">
                <a:alpha val="40000"/>
              </a:prstClr>
            </a:outerShdw>
          </a:effectLst>
        </p:spPr>
        <p:txBody>
          <a:bodyPr vert="horz" lIns="91440" tIns="45720" rIns="91440" bIns="45720" rtlCol="0" anchor="t" anchorCtr="0">
            <a:normAutofit/>
          </a:bodyPr>
          <a:lstStyle>
            <a:lvl1pPr marL="0" indent="0" algn="ctr" defTabSz="914400" rtl="0" eaLnBrk="1" latinLnBrk="0" hangingPunct="1">
              <a:lnSpc>
                <a:spcPct val="110000"/>
              </a:lnSpc>
              <a:spcBef>
                <a:spcPts val="600"/>
              </a:spcBef>
              <a:buNone/>
              <a:defRPr sz="1800" kern="1200">
                <a:solidFill>
                  <a:schemeClr val="tx1"/>
                </a:solidFill>
                <a:effectLst>
                  <a:outerShdw blurRad="38100" dist="12700" dir="2700000" algn="tl" rotWithShape="0">
                    <a:prstClr val="black">
                      <a:alpha val="60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a:xfrm>
            <a:off x="2667000" y="6356350"/>
            <a:ext cx="1622612" cy="365125"/>
          </a:xfrm>
          <a:effectLst>
            <a:outerShdw blurRad="50800" dist="38100" dir="2700000" algn="tl" rotWithShape="0">
              <a:prstClr val="black">
                <a:alpha val="40000"/>
              </a:prstClr>
            </a:outerShdw>
          </a:effectLst>
        </p:spPr>
        <p:txBody>
          <a:bodyPr vert="horz" lIns="91440" tIns="45720" rIns="91440" bIns="45720" rtlCol="0" anchor="ctr"/>
          <a:lstStyle>
            <a:lvl1pPr marL="0" algn="r" defTabSz="914400" rtl="0" eaLnBrk="1" latinLnBrk="0" hangingPunct="1">
              <a:defRPr sz="1200" kern="1200">
                <a:solidFill>
                  <a:schemeClr val="tx1"/>
                </a:solidFill>
                <a:effectLst>
                  <a:outerShdw blurRad="38100" dist="12700" dir="2700000" algn="tl" rotWithShape="0">
                    <a:prstClr val="black">
                      <a:alpha val="60000"/>
                    </a:prstClr>
                  </a:outerShdw>
                </a:effectLst>
                <a:latin typeface="+mn-lt"/>
                <a:ea typeface="+mn-ea"/>
                <a:cs typeface="+mn-cs"/>
              </a:defRPr>
            </a:lvl1pPr>
          </a:lstStyle>
          <a:p>
            <a:fld id="{D85AC8A2-C63C-49A4-89E9-2E4420D2ECA8}" type="datetimeFigureOut">
              <a:rPr lang="en-US" smtClean="0"/>
              <a:pPr/>
              <a:t>8/29/18</a:t>
            </a:fld>
            <a:endParaRPr lang="en-US"/>
          </a:p>
        </p:txBody>
      </p:sp>
      <p:sp>
        <p:nvSpPr>
          <p:cNvPr id="6" name="Footer Placeholder 5"/>
          <p:cNvSpPr>
            <a:spLocks noGrp="1"/>
          </p:cNvSpPr>
          <p:nvPr>
            <p:ph type="ftr" sz="quarter" idx="11"/>
          </p:nvPr>
        </p:nvSpPr>
        <p:spPr>
          <a:xfrm>
            <a:off x="242047" y="6356350"/>
            <a:ext cx="1891553" cy="365125"/>
          </a:xfrm>
          <a:effectLst>
            <a:outerShdw blurRad="50800" dist="38100" dir="2700000" algn="tl" rotWithShape="0">
              <a:prstClr val="black">
                <a:alpha val="40000"/>
              </a:prstClr>
            </a:outerShdw>
          </a:effectLst>
        </p:spPr>
        <p:txBody>
          <a:bodyPr vert="horz" lIns="91440" tIns="45720" rIns="91440" bIns="45720" rtlCol="0" anchor="ctr"/>
          <a:lstStyle>
            <a:lvl1pPr marL="0" algn="l" defTabSz="914400" rtl="0" eaLnBrk="1" latinLnBrk="0" hangingPunct="1">
              <a:defRPr sz="1200" kern="1200">
                <a:solidFill>
                  <a:schemeClr val="tx1"/>
                </a:solidFill>
                <a:effectLst>
                  <a:outerShdw blurRad="38100" dist="12700" dir="2700000" algn="tl" rotWithShape="0">
                    <a:prstClr val="black">
                      <a:alpha val="60000"/>
                    </a:prstClr>
                  </a:outerShdw>
                </a:effectLst>
                <a:latin typeface="+mn-lt"/>
                <a:ea typeface="+mn-ea"/>
                <a:cs typeface="+mn-cs"/>
              </a:defRPr>
            </a:lvl1pPr>
          </a:lstStyle>
          <a:p>
            <a:endParaRPr lang="en-US"/>
          </a:p>
        </p:txBody>
      </p:sp>
      <p:sp>
        <p:nvSpPr>
          <p:cNvPr id="7" name="Slide Number Placeholder 6"/>
          <p:cNvSpPr>
            <a:spLocks noGrp="1"/>
          </p:cNvSpPr>
          <p:nvPr>
            <p:ph type="sldNum" sz="quarter" idx="12"/>
          </p:nvPr>
        </p:nvSpPr>
        <p:spPr>
          <a:xfrm>
            <a:off x="1892808" y="5748338"/>
            <a:ext cx="762000" cy="576262"/>
          </a:xfrm>
        </p:spPr>
        <p:txBody>
          <a:bodyPr vert="horz" lIns="91440" tIns="45720" rIns="91440" bIns="45720" rtlCol="0" anchor="ctr">
            <a:noAutofit/>
          </a:bodyPr>
          <a:lstStyle>
            <a:lvl1pPr marL="0" algn="ctr" defTabSz="914400" rtl="0" eaLnBrk="1" latinLnBrk="0" hangingPunct="1">
              <a:spcBef>
                <a:spcPct val="0"/>
              </a:spcBef>
              <a:defRPr sz="36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a:lstStyle>
          <a:p>
            <a:fld id="{74C7E049-B585-4EE6-96C0-EEB30EAA14FD}" type="slidenum">
              <a:rPr lang="en-US" smtClean="0"/>
              <a:pPr/>
              <a:t>‹#›</a:t>
            </a:fld>
            <a:endParaRPr lang="en-US"/>
          </a:p>
        </p:txBody>
      </p:sp>
      <p:pic>
        <p:nvPicPr>
          <p:cNvPr id="10" name="Picture 9" descr="overlay-ruleShadow.png"/>
          <p:cNvPicPr>
            <a:picLocks noChangeAspect="1"/>
          </p:cNvPicPr>
          <p:nvPr/>
        </p:nvPicPr>
        <p:blipFill>
          <a:blip r:embed="rId3"/>
          <a:srcRect r="25031"/>
          <a:stretch>
            <a:fillRect/>
          </a:stretch>
        </p:blipFill>
        <p:spPr>
          <a:xfrm rot="16200000">
            <a:off x="1086391" y="3365075"/>
            <a:ext cx="6855164" cy="125016"/>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79463" y="62753"/>
            <a:ext cx="7583488" cy="1283167"/>
          </a:xfrm>
          <a:prstGeom prst="rect">
            <a:avLst/>
          </a:prstGeom>
        </p:spPr>
        <p:txBody>
          <a:bodyPr vert="horz" lIns="91440" tIns="45720" rIns="91440" bIns="45720" rtlCol="0" anchor="ctr">
            <a:noAutofit/>
          </a:bodyPr>
          <a:lstStyle/>
          <a:p>
            <a:r>
              <a:rPr lang="en-US" smtClean="0"/>
              <a:t>Click to edit Master title style</a:t>
            </a:r>
            <a:endParaRPr/>
          </a:p>
        </p:txBody>
      </p:sp>
      <p:sp>
        <p:nvSpPr>
          <p:cNvPr id="3" name="Text Placeholder 2"/>
          <p:cNvSpPr>
            <a:spLocks noGrp="1"/>
          </p:cNvSpPr>
          <p:nvPr>
            <p:ph type="body" idx="1"/>
          </p:nvPr>
        </p:nvSpPr>
        <p:spPr>
          <a:xfrm>
            <a:off x="779463" y="1828800"/>
            <a:ext cx="7583488" cy="42973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Date Placeholder 3"/>
          <p:cNvSpPr>
            <a:spLocks noGrp="1"/>
          </p:cNvSpPr>
          <p:nvPr>
            <p:ph type="dt" sz="half" idx="2"/>
          </p:nvPr>
        </p:nvSpPr>
        <p:spPr>
          <a:xfrm>
            <a:off x="6732494" y="6356350"/>
            <a:ext cx="2133600" cy="365125"/>
          </a:xfrm>
          <a:prstGeom prst="rect">
            <a:avLst/>
          </a:prstGeom>
        </p:spPr>
        <p:txBody>
          <a:bodyPr vert="horz" lIns="91440" tIns="45720" rIns="91440" bIns="45720" rtlCol="0" anchor="ctr"/>
          <a:lstStyle>
            <a:lvl1pPr algn="r">
              <a:defRPr sz="1200">
                <a:solidFill>
                  <a:schemeClr val="bg2"/>
                </a:solidFill>
                <a:effectLst>
                  <a:outerShdw blurRad="63500" dir="2700000" algn="tl" rotWithShape="0">
                    <a:schemeClr val="tx1">
                      <a:alpha val="40000"/>
                    </a:schemeClr>
                  </a:outerShdw>
                </a:effectLst>
              </a:defRPr>
            </a:lvl1pPr>
          </a:lstStyle>
          <a:p>
            <a:fld id="{D85AC8A2-C63C-49A4-89E9-2E4420D2ECA8}" type="datetimeFigureOut">
              <a:rPr lang="en-US" smtClean="0"/>
              <a:pPr/>
              <a:t>8/29/18</a:t>
            </a:fld>
            <a:endParaRPr lang="en-US"/>
          </a:p>
        </p:txBody>
      </p:sp>
      <p:sp>
        <p:nvSpPr>
          <p:cNvPr id="5" name="Footer Placeholder 4"/>
          <p:cNvSpPr>
            <a:spLocks noGrp="1"/>
          </p:cNvSpPr>
          <p:nvPr>
            <p:ph type="ftr" sz="quarter" idx="3"/>
          </p:nvPr>
        </p:nvSpPr>
        <p:spPr>
          <a:xfrm>
            <a:off x="242047" y="6356350"/>
            <a:ext cx="2895600" cy="365125"/>
          </a:xfrm>
          <a:prstGeom prst="rect">
            <a:avLst/>
          </a:prstGeom>
        </p:spPr>
        <p:txBody>
          <a:bodyPr vert="horz" lIns="91440" tIns="45720" rIns="91440" bIns="45720" rtlCol="0" anchor="ctr"/>
          <a:lstStyle>
            <a:lvl1pPr algn="l">
              <a:defRPr sz="1200">
                <a:solidFill>
                  <a:schemeClr val="bg2"/>
                </a:solidFill>
                <a:effectLst>
                  <a:outerShdw blurRad="63500" dir="2700000" algn="tl" rotWithShape="0">
                    <a:schemeClr val="tx1">
                      <a:alpha val="40000"/>
                    </a:schemeClr>
                  </a:outerShdw>
                </a:effectLst>
              </a:defRPr>
            </a:lvl1pPr>
          </a:lstStyle>
          <a:p>
            <a:endParaRPr lang="en-US"/>
          </a:p>
        </p:txBody>
      </p:sp>
      <p:sp>
        <p:nvSpPr>
          <p:cNvPr id="6" name="Slide Number Placeholder 5"/>
          <p:cNvSpPr>
            <a:spLocks noGrp="1"/>
          </p:cNvSpPr>
          <p:nvPr>
            <p:ph type="sldNum" sz="quarter" idx="4"/>
          </p:nvPr>
        </p:nvSpPr>
        <p:spPr>
          <a:xfrm>
            <a:off x="4267200" y="6356350"/>
            <a:ext cx="609600" cy="365125"/>
          </a:xfrm>
          <a:prstGeom prst="rect">
            <a:avLst/>
          </a:prstGeom>
        </p:spPr>
        <p:txBody>
          <a:bodyPr vert="horz" lIns="91440" tIns="45720" rIns="91440" bIns="45720" rtlCol="0" anchor="ctr"/>
          <a:lstStyle>
            <a:lvl1pPr algn="ctr">
              <a:defRPr sz="1200">
                <a:solidFill>
                  <a:schemeClr val="bg2"/>
                </a:solidFill>
                <a:effectLst>
                  <a:outerShdw blurRad="63500" dir="2700000" algn="tl" rotWithShape="0">
                    <a:schemeClr val="tx1">
                      <a:alpha val="40000"/>
                    </a:schemeClr>
                  </a:outerShdw>
                </a:effectLst>
              </a:defRPr>
            </a:lvl1pPr>
          </a:lstStyle>
          <a:p>
            <a:fld id="{74C7E049-B585-4EE6-96C0-EEB30EAA14FD}"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xStyles>
    <p:titleStyle>
      <a:lvl1pPr algn="ctr" defTabSz="914400" rtl="0" eaLnBrk="1" latinLnBrk="0" hangingPunct="1">
        <a:spcBef>
          <a:spcPct val="0"/>
        </a:spcBef>
        <a:buNone/>
        <a:defRPr sz="48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p:titleStyle>
    <p:bodyStyle>
      <a:lvl1pPr marL="282575" indent="-282575" algn="l" defTabSz="914400" rtl="0" eaLnBrk="1" latinLnBrk="0" hangingPunct="1">
        <a:spcBef>
          <a:spcPts val="2000"/>
        </a:spcBef>
        <a:buFont typeface="Calisto MT" pitchFamily="18" charset="0"/>
        <a:buChar char="•"/>
        <a:defRPr sz="2400" kern="1200">
          <a:solidFill>
            <a:schemeClr val="bg2"/>
          </a:solidFill>
          <a:effectLst>
            <a:outerShdw blurRad="63500" dir="2700000" algn="tl" rotWithShape="0">
              <a:schemeClr val="tx1">
                <a:alpha val="40000"/>
              </a:schemeClr>
            </a:outerShdw>
          </a:effectLst>
          <a:latin typeface="+mn-lt"/>
          <a:ea typeface="+mn-ea"/>
          <a:cs typeface="+mn-cs"/>
        </a:defRPr>
      </a:lvl1pPr>
      <a:lvl2pPr marL="577850" indent="-295275" algn="l" defTabSz="914400" rtl="0" eaLnBrk="1" latinLnBrk="0" hangingPunct="1">
        <a:spcBef>
          <a:spcPts val="600"/>
        </a:spcBef>
        <a:buClr>
          <a:schemeClr val="bg2">
            <a:lumMod val="60000"/>
            <a:lumOff val="40000"/>
          </a:schemeClr>
        </a:buClr>
        <a:buFont typeface="Calisto MT" pitchFamily="18" charset="0"/>
        <a:buChar char="•"/>
        <a:defRPr sz="2200" kern="1200">
          <a:solidFill>
            <a:schemeClr val="bg2"/>
          </a:solidFill>
          <a:effectLst>
            <a:outerShdw blurRad="63500" dir="2700000" algn="tl" rotWithShape="0">
              <a:schemeClr val="tx1">
                <a:alpha val="40000"/>
              </a:schemeClr>
            </a:outerShdw>
          </a:effectLst>
          <a:latin typeface="+mn-lt"/>
          <a:ea typeface="+mn-ea"/>
          <a:cs typeface="+mn-cs"/>
        </a:defRPr>
      </a:lvl2pPr>
      <a:lvl3pPr marL="860425" indent="-282575" algn="l" defTabSz="914400" rtl="0" eaLnBrk="1" latinLnBrk="0" hangingPunct="1">
        <a:spcBef>
          <a:spcPts val="600"/>
        </a:spcBef>
        <a:buFont typeface="Calisto MT" pitchFamily="18" charset="0"/>
        <a:buChar char="•"/>
        <a:defRPr sz="2000" kern="1200">
          <a:solidFill>
            <a:schemeClr val="bg2"/>
          </a:solidFill>
          <a:effectLst>
            <a:outerShdw blurRad="63500" dir="2700000" algn="tl" rotWithShape="0">
              <a:schemeClr val="tx1">
                <a:alpha val="40000"/>
              </a:schemeClr>
            </a:outerShdw>
          </a:effectLst>
          <a:latin typeface="+mn-lt"/>
          <a:ea typeface="+mn-ea"/>
          <a:cs typeface="+mn-cs"/>
        </a:defRPr>
      </a:lvl3pPr>
      <a:lvl4pPr marL="1143000" indent="-282575" algn="l" defTabSz="914400" rtl="0" eaLnBrk="1" latinLnBrk="0" hangingPunct="1">
        <a:spcBef>
          <a:spcPts val="600"/>
        </a:spcBef>
        <a:buClr>
          <a:schemeClr val="bg2">
            <a:lumMod val="60000"/>
            <a:lumOff val="40000"/>
          </a:schemeClr>
        </a:buClr>
        <a:buFont typeface="Calisto MT" pitchFamily="18" charset="0"/>
        <a:buChar char="•"/>
        <a:defRPr sz="1800" kern="1200">
          <a:solidFill>
            <a:schemeClr val="bg2"/>
          </a:solidFill>
          <a:effectLst>
            <a:outerShdw blurRad="63500" dir="2700000" algn="tl" rotWithShape="0">
              <a:schemeClr val="tx1">
                <a:alpha val="40000"/>
              </a:schemeClr>
            </a:outerShdw>
          </a:effectLst>
          <a:latin typeface="+mn-lt"/>
          <a:ea typeface="+mn-ea"/>
          <a:cs typeface="+mn-cs"/>
        </a:defRPr>
      </a:lvl4pPr>
      <a:lvl5pPr marL="1425575" indent="-282575" algn="l" defTabSz="914400" rtl="0" eaLnBrk="1" latinLnBrk="0" hangingPunct="1">
        <a:spcBef>
          <a:spcPts val="600"/>
        </a:spcBef>
        <a:buFont typeface="Calisto MT" pitchFamily="18" charset="0"/>
        <a:buChar char="•"/>
        <a:defRPr sz="1800" kern="1200">
          <a:solidFill>
            <a:schemeClr val="bg2"/>
          </a:solidFill>
          <a:effectLst>
            <a:outerShdw blurRad="63500" dir="2700000" algn="tl" rotWithShape="0">
              <a:schemeClr val="tx1">
                <a:alpha val="40000"/>
              </a:schemeClr>
            </a:outerShdw>
          </a:effectLst>
          <a:latin typeface="+mn-lt"/>
          <a:ea typeface="+mn-ea"/>
          <a:cs typeface="+mn-cs"/>
        </a:defRPr>
      </a:lvl5pPr>
      <a:lvl6pPr marL="1711325" indent="-280988"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bg2"/>
          </a:solidFill>
          <a:effectLst>
            <a:outerShdw blurRad="63500" dir="2700000" algn="tl" rotWithShape="0">
              <a:schemeClr val="tx1">
                <a:alpha val="40000"/>
              </a:schemeClr>
            </a:outerShdw>
          </a:effectLst>
          <a:latin typeface="+mn-lt"/>
          <a:ea typeface="+mn-ea"/>
          <a:cs typeface="+mn-cs"/>
        </a:defRPr>
      </a:lvl6pPr>
      <a:lvl7pPr marL="2000250" indent="-280988" algn="l" defTabSz="914400" rtl="0" eaLnBrk="1" latinLnBrk="0" hangingPunct="1">
        <a:spcBef>
          <a:spcPct val="20000"/>
        </a:spcBef>
        <a:buFont typeface="Arial" pitchFamily="34" charset="0"/>
        <a:buChar char="•"/>
        <a:defRPr lang="en-US" sz="1800" kern="1200" dirty="0" smtClean="0">
          <a:solidFill>
            <a:schemeClr val="bg2"/>
          </a:solidFill>
          <a:effectLst>
            <a:outerShdw blurRad="63500" dir="2700000" algn="tl" rotWithShape="0">
              <a:schemeClr val="tx1">
                <a:alpha val="40000"/>
              </a:schemeClr>
            </a:outerShdw>
          </a:effectLst>
          <a:latin typeface="+mn-lt"/>
          <a:ea typeface="+mn-ea"/>
          <a:cs typeface="+mn-cs"/>
        </a:defRPr>
      </a:lvl7pPr>
      <a:lvl8pPr marL="2290763" indent="-280988"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bg2"/>
          </a:solidFill>
          <a:effectLst>
            <a:outerShdw blurRad="63500" dir="2700000" algn="tl" rotWithShape="0">
              <a:schemeClr val="tx1">
                <a:alpha val="40000"/>
              </a:schemeClr>
            </a:outerShdw>
          </a:effectLst>
          <a:latin typeface="+mn-lt"/>
          <a:ea typeface="+mn-ea"/>
          <a:cs typeface="+mn-cs"/>
        </a:defRPr>
      </a:lvl8pPr>
      <a:lvl9pPr marL="2571750" indent="-280988" algn="l" defTabSz="914400" rtl="0" eaLnBrk="1" latinLnBrk="0" hangingPunct="1">
        <a:spcBef>
          <a:spcPct val="20000"/>
        </a:spcBef>
        <a:buFont typeface="Arial" pitchFamily="34" charset="0"/>
        <a:buChar char="•"/>
        <a:defRPr lang="en-US" sz="1800" kern="1200" dirty="0">
          <a:solidFill>
            <a:schemeClr val="bg2"/>
          </a:solidFill>
          <a:effectLst>
            <a:outerShdw blurRad="63500" dir="2700000" algn="tl" rotWithShape="0">
              <a:schemeClr val="tx1">
                <a:alpha val="40000"/>
              </a:schemeClr>
            </a:outerShdw>
          </a:effectLst>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Meaning Of Words</a:t>
            </a:r>
            <a:endParaRPr lang="en-US" dirty="0"/>
          </a:p>
        </p:txBody>
      </p:sp>
      <p:sp>
        <p:nvSpPr>
          <p:cNvPr id="3" name="Subtitle 2"/>
          <p:cNvSpPr>
            <a:spLocks noGrp="1"/>
          </p:cNvSpPr>
          <p:nvPr>
            <p:ph type="subTitle" idx="1"/>
          </p:nvPr>
        </p:nvSpPr>
        <p:spPr/>
        <p:txBody>
          <a:bodyPr/>
          <a:lstStyle/>
          <a:p>
            <a:r>
              <a:rPr lang="en-US" dirty="0" smtClean="0"/>
              <a:t>Connotation, Denotation, Tone</a:t>
            </a:r>
            <a:endParaRPr lang="en-US" dirty="0"/>
          </a:p>
        </p:txBody>
      </p:sp>
    </p:spTree>
    <p:extLst>
      <p:ext uri="{BB962C8B-B14F-4D97-AF65-F5344CB8AC3E}">
        <p14:creationId xmlns:p14="http://schemas.microsoft.com/office/powerpoint/2010/main" val="2856750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2753"/>
            <a:ext cx="9144000" cy="1283167"/>
          </a:xfrm>
        </p:spPr>
        <p:txBody>
          <a:bodyPr/>
          <a:lstStyle/>
          <a:p>
            <a:r>
              <a:rPr lang="en-US" dirty="0" smtClean="0"/>
              <a:t>“Democracy” by Langston Hughes</a:t>
            </a:r>
            <a:endParaRPr lang="en-US" dirty="0"/>
          </a:p>
        </p:txBody>
      </p:sp>
      <p:sp>
        <p:nvSpPr>
          <p:cNvPr id="3" name="Content Placeholder 2"/>
          <p:cNvSpPr>
            <a:spLocks noGrp="1"/>
          </p:cNvSpPr>
          <p:nvPr>
            <p:ph idx="1"/>
          </p:nvPr>
        </p:nvSpPr>
        <p:spPr>
          <a:xfrm>
            <a:off x="226804" y="1647886"/>
            <a:ext cx="8588330" cy="5004128"/>
          </a:xfrm>
        </p:spPr>
        <p:txBody>
          <a:bodyPr>
            <a:normAutofit lnSpcReduction="10000"/>
          </a:bodyPr>
          <a:lstStyle/>
          <a:p>
            <a:r>
              <a:rPr lang="en-US" sz="2800" dirty="0" smtClean="0"/>
              <a:t>Read the poem “Democracy” and do a Triangle for it.</a:t>
            </a:r>
          </a:p>
          <a:p>
            <a:pPr lvl="1"/>
            <a:r>
              <a:rPr lang="en-US" dirty="0" smtClean="0"/>
              <a:t>Use what we have gone over regarding denotative /connotative meanings to help you understand the tone and meaning of the poem.</a:t>
            </a:r>
          </a:p>
          <a:p>
            <a:r>
              <a:rPr lang="en-US" sz="2600" dirty="0" smtClean="0"/>
              <a:t>Then, as a group, choose one </a:t>
            </a:r>
            <a:r>
              <a:rPr lang="en-US" sz="2600" b="1" dirty="0" smtClean="0"/>
              <a:t>stanza</a:t>
            </a:r>
            <a:r>
              <a:rPr lang="en-US" sz="2600" dirty="0" smtClean="0"/>
              <a:t> from the poem</a:t>
            </a:r>
          </a:p>
          <a:p>
            <a:pPr lvl="1"/>
            <a:r>
              <a:rPr lang="en-US" sz="2600" dirty="0" smtClean="0"/>
              <a:t>Replace 4-6 words with ones that are similar (synonyms).</a:t>
            </a:r>
          </a:p>
          <a:p>
            <a:pPr lvl="1"/>
            <a:r>
              <a:rPr lang="en-US" sz="2600" dirty="0" smtClean="0"/>
              <a:t>Write out your new stanza neatly, underlining the words you changed.</a:t>
            </a:r>
          </a:p>
          <a:p>
            <a:pPr lvl="1"/>
            <a:r>
              <a:rPr lang="en-US" sz="2600" dirty="0" smtClean="0"/>
              <a:t>Then, as a group, write about how the words changed the meaning and tone of the stanza. </a:t>
            </a:r>
            <a:endParaRPr lang="en-US" sz="2600" dirty="0"/>
          </a:p>
        </p:txBody>
      </p:sp>
    </p:spTree>
    <p:extLst>
      <p:ext uri="{BB962C8B-B14F-4D97-AF65-F5344CB8AC3E}">
        <p14:creationId xmlns:p14="http://schemas.microsoft.com/office/powerpoint/2010/main" val="38852869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checkerboard(across)">
                                      <p:cBhvr>
                                        <p:cTn id="7" dur="500"/>
                                        <p:tgtEl>
                                          <p:spTgt spid="3">
                                            <p:txEl>
                                              <p:pRg st="2" end="2"/>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checkerboard(across)">
                                      <p:cBhvr>
                                        <p:cTn id="10" dur="500"/>
                                        <p:tgtEl>
                                          <p:spTgt spid="3">
                                            <p:txEl>
                                              <p:pRg st="3" end="3"/>
                                            </p:txEl>
                                          </p:spTgt>
                                        </p:tgtEl>
                                      </p:cBhvr>
                                    </p:animEffect>
                                  </p:childTnLst>
                                </p:cTn>
                              </p:par>
                              <p:par>
                                <p:cTn id="11" presetID="5" presetClass="entr" presetSubtype="1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checkerboard(across)">
                                      <p:cBhvr>
                                        <p:cTn id="13" dur="500"/>
                                        <p:tgtEl>
                                          <p:spTgt spid="3">
                                            <p:txEl>
                                              <p:pRg st="4" end="4"/>
                                            </p:txEl>
                                          </p:spTgt>
                                        </p:tgtEl>
                                      </p:cBhvr>
                                    </p:animEffect>
                                  </p:childTnLst>
                                </p:cTn>
                              </p:par>
                              <p:par>
                                <p:cTn id="14" presetID="5" presetClass="entr" presetSubtype="10" fill="hold" nodeType="withEffect">
                                  <p:stCondLst>
                                    <p:cond delay="0"/>
                                  </p:stCondLst>
                                  <p:childTnLst>
                                    <p:set>
                                      <p:cBhvr>
                                        <p:cTn id="15" dur="1" fill="hold">
                                          <p:stCondLst>
                                            <p:cond delay="0"/>
                                          </p:stCondLst>
                                        </p:cTn>
                                        <p:tgtEl>
                                          <p:spTgt spid="3">
                                            <p:txEl>
                                              <p:pRg st="5" end="5"/>
                                            </p:txEl>
                                          </p:spTgt>
                                        </p:tgtEl>
                                        <p:attrNameLst>
                                          <p:attrName>style.visibility</p:attrName>
                                        </p:attrNameLst>
                                      </p:cBhvr>
                                      <p:to>
                                        <p:strVal val="visible"/>
                                      </p:to>
                                    </p:set>
                                    <p:animEffect transition="in" filter="checkerboard(across)">
                                      <p:cBhvr>
                                        <p:cTn id="16"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Democracy </a:t>
            </a:r>
            <a:r>
              <a:rPr lang="en-US" sz="2000" dirty="0" smtClean="0"/>
              <a:t>(Langston Hughes)</a:t>
            </a:r>
            <a:endParaRPr lang="en-US" sz="2000" dirty="0"/>
          </a:p>
        </p:txBody>
      </p:sp>
      <p:sp>
        <p:nvSpPr>
          <p:cNvPr id="3" name="Content Placeholder 2"/>
          <p:cNvSpPr>
            <a:spLocks noGrp="1"/>
          </p:cNvSpPr>
          <p:nvPr>
            <p:ph idx="1"/>
          </p:nvPr>
        </p:nvSpPr>
        <p:spPr>
          <a:xfrm>
            <a:off x="779463" y="1828800"/>
            <a:ext cx="7583488" cy="5029200"/>
          </a:xfrm>
        </p:spPr>
        <p:txBody>
          <a:bodyPr>
            <a:normAutofit/>
          </a:bodyPr>
          <a:lstStyle/>
          <a:p>
            <a:r>
              <a:rPr lang="en-US" b="1" dirty="0" smtClean="0"/>
              <a:t>Democracy will not </a:t>
            </a:r>
            <a:r>
              <a:rPr lang="en-US" b="1" dirty="0" err="1" smtClean="0"/>
              <a:t>come Today</a:t>
            </a:r>
            <a:r>
              <a:rPr lang="en-US" b="1" dirty="0" smtClean="0"/>
              <a:t>, this </a:t>
            </a:r>
            <a:r>
              <a:rPr lang="en-US" b="1" dirty="0" err="1" smtClean="0"/>
              <a:t>year Nor</a:t>
            </a:r>
            <a:r>
              <a:rPr lang="en-US" b="1" dirty="0" smtClean="0"/>
              <a:t> </a:t>
            </a:r>
            <a:r>
              <a:rPr lang="en-US" b="1" dirty="0" err="1" smtClean="0"/>
              <a:t>ever Through</a:t>
            </a:r>
            <a:r>
              <a:rPr lang="en-US" b="1" dirty="0" smtClean="0"/>
              <a:t> compromise and </a:t>
            </a:r>
            <a:r>
              <a:rPr lang="en-US" b="1" dirty="0" err="1" smtClean="0"/>
              <a:t>fear.  I</a:t>
            </a:r>
            <a:r>
              <a:rPr lang="en-US" b="1" dirty="0" smtClean="0"/>
              <a:t> have as much right  As the other fellow </a:t>
            </a:r>
            <a:r>
              <a:rPr lang="en-US" b="1" dirty="0" err="1" smtClean="0"/>
              <a:t>has To</a:t>
            </a:r>
            <a:r>
              <a:rPr lang="en-US" b="1" dirty="0" smtClean="0"/>
              <a:t> </a:t>
            </a:r>
            <a:r>
              <a:rPr lang="en-US" b="1" dirty="0" err="1" smtClean="0"/>
              <a:t>stand On</a:t>
            </a:r>
            <a:r>
              <a:rPr lang="en-US" b="1" dirty="0" smtClean="0"/>
              <a:t> my two feet  And own the </a:t>
            </a:r>
            <a:r>
              <a:rPr lang="en-US" b="1" dirty="0" err="1" smtClean="0"/>
              <a:t>land.  I</a:t>
            </a:r>
            <a:r>
              <a:rPr lang="en-US" b="1" dirty="0" smtClean="0"/>
              <a:t> tire so of hearing people say,  Let things take their </a:t>
            </a:r>
            <a:r>
              <a:rPr lang="en-US" b="1" dirty="0" err="1" smtClean="0"/>
              <a:t>course. Tomorrow</a:t>
            </a:r>
            <a:r>
              <a:rPr lang="en-US" b="1" dirty="0" smtClean="0"/>
              <a:t> is another </a:t>
            </a:r>
            <a:r>
              <a:rPr lang="en-US" b="1" dirty="0" err="1" smtClean="0"/>
              <a:t>day. I</a:t>
            </a:r>
            <a:r>
              <a:rPr lang="en-US" b="1" dirty="0" smtClean="0"/>
              <a:t> do not need my freedom when I'm </a:t>
            </a:r>
            <a:r>
              <a:rPr lang="en-US" b="1" dirty="0" err="1" smtClean="0"/>
              <a:t>dead. I</a:t>
            </a:r>
            <a:r>
              <a:rPr lang="en-US" b="1" dirty="0" smtClean="0"/>
              <a:t> cannot live on tomorrow's </a:t>
            </a:r>
            <a:r>
              <a:rPr lang="en-US" b="1" dirty="0" err="1" smtClean="0"/>
              <a:t>bread.  Freedom Is</a:t>
            </a:r>
            <a:r>
              <a:rPr lang="en-US" b="1" dirty="0" smtClean="0"/>
              <a:t> a strong </a:t>
            </a:r>
            <a:r>
              <a:rPr lang="en-US" b="1" dirty="0" err="1" smtClean="0"/>
              <a:t>seed Planted In</a:t>
            </a:r>
            <a:r>
              <a:rPr lang="en-US" b="1" dirty="0" smtClean="0"/>
              <a:t> a great </a:t>
            </a:r>
            <a:r>
              <a:rPr lang="en-US" b="1" dirty="0" err="1" smtClean="0"/>
              <a:t>need.  I</a:t>
            </a:r>
            <a:r>
              <a:rPr lang="en-US" b="1" dirty="0" smtClean="0"/>
              <a:t> live here, </a:t>
            </a:r>
            <a:r>
              <a:rPr lang="en-US" b="1" dirty="0" err="1" smtClean="0"/>
              <a:t>too. I</a:t>
            </a:r>
            <a:r>
              <a:rPr lang="en-US" b="1" dirty="0" smtClean="0"/>
              <a:t> want </a:t>
            </a:r>
            <a:r>
              <a:rPr lang="en-US" b="1" dirty="0" err="1" smtClean="0"/>
              <a:t>freedom Just</a:t>
            </a:r>
            <a:r>
              <a:rPr lang="en-US" b="1" dirty="0" smtClean="0"/>
              <a:t> as you. </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Class – Now</a:t>
            </a:r>
            <a:r>
              <a:rPr lang="is-IS" dirty="0" smtClean="0"/>
              <a:t>…</a:t>
            </a:r>
            <a:endParaRPr lang="en-US" dirty="0"/>
          </a:p>
        </p:txBody>
      </p:sp>
      <p:sp>
        <p:nvSpPr>
          <p:cNvPr id="3" name="Content Placeholder 2"/>
          <p:cNvSpPr>
            <a:spLocks noGrp="1"/>
          </p:cNvSpPr>
          <p:nvPr>
            <p:ph idx="1"/>
          </p:nvPr>
        </p:nvSpPr>
        <p:spPr>
          <a:xfrm>
            <a:off x="779463" y="1345920"/>
            <a:ext cx="7583488" cy="5512080"/>
          </a:xfrm>
        </p:spPr>
        <p:txBody>
          <a:bodyPr>
            <a:normAutofit lnSpcReduction="10000"/>
          </a:bodyPr>
          <a:lstStyle/>
          <a:p>
            <a:r>
              <a:rPr lang="en-US" dirty="0" smtClean="0"/>
              <a:t>Write a love </a:t>
            </a:r>
            <a:r>
              <a:rPr lang="en-US" dirty="0" smtClean="0"/>
              <a:t>poem from </a:t>
            </a:r>
            <a:r>
              <a:rPr lang="en-US" dirty="0" err="1" smtClean="0"/>
              <a:t>Shukhov</a:t>
            </a:r>
            <a:r>
              <a:rPr lang="en-US" dirty="0" smtClean="0"/>
              <a:t> to his wife. </a:t>
            </a:r>
            <a:r>
              <a:rPr lang="en-US" dirty="0" smtClean="0"/>
              <a:t>Use words that require connotative analysis. Feel free to use creative presentation or figurative language. (The rain falling like teardrops). </a:t>
            </a:r>
          </a:p>
          <a:p>
            <a:pPr>
              <a:buNone/>
            </a:pPr>
            <a:r>
              <a:rPr lang="en-US" dirty="0" smtClean="0"/>
              <a:t>The rain</a:t>
            </a:r>
          </a:p>
          <a:p>
            <a:pPr>
              <a:buNone/>
            </a:pPr>
            <a:r>
              <a:rPr lang="en-US" dirty="0" smtClean="0"/>
              <a:t>    falling</a:t>
            </a:r>
          </a:p>
          <a:p>
            <a:pPr>
              <a:buNone/>
            </a:pPr>
            <a:r>
              <a:rPr lang="en-US" dirty="0" smtClean="0"/>
              <a:t>       like tear </a:t>
            </a:r>
            <a:r>
              <a:rPr lang="en-US" dirty="0" err="1" smtClean="0"/>
              <a:t>d</a:t>
            </a:r>
            <a:endParaRPr lang="en-US" dirty="0" smtClean="0"/>
          </a:p>
          <a:p>
            <a:pPr>
              <a:buNone/>
            </a:pPr>
            <a:r>
              <a:rPr lang="en-US" dirty="0" smtClean="0"/>
              <a:t>                         </a:t>
            </a:r>
            <a:r>
              <a:rPr lang="en-US" dirty="0" err="1" smtClean="0"/>
              <a:t>r</a:t>
            </a:r>
            <a:endParaRPr lang="en-US" dirty="0" smtClean="0"/>
          </a:p>
          <a:p>
            <a:pPr>
              <a:buNone/>
            </a:pPr>
            <a:r>
              <a:rPr lang="en-US" dirty="0" smtClean="0"/>
              <a:t>                       </a:t>
            </a:r>
            <a:r>
              <a:rPr lang="en-US" dirty="0" err="1" smtClean="0"/>
              <a:t>o</a:t>
            </a:r>
            <a:endParaRPr lang="en-US" dirty="0" smtClean="0"/>
          </a:p>
          <a:p>
            <a:pPr>
              <a:buNone/>
            </a:pPr>
            <a:r>
              <a:rPr lang="en-US" dirty="0" smtClean="0"/>
              <a:t>                      </a:t>
            </a:r>
            <a:r>
              <a:rPr lang="en-US" dirty="0" err="1" smtClean="0"/>
              <a:t>p</a:t>
            </a:r>
            <a:endParaRPr lang="en-US" dirty="0" smtClean="0"/>
          </a:p>
          <a:p>
            <a:pPr>
              <a:buNone/>
            </a:pPr>
            <a:r>
              <a:rPr lang="en-US" dirty="0" smtClean="0"/>
              <a:t>                      </a:t>
            </a:r>
            <a:r>
              <a:rPr lang="en-US" dirty="0" err="1" smtClean="0"/>
              <a:t>s</a:t>
            </a:r>
            <a:endParaRPr lang="en-US" dirty="0"/>
          </a:p>
        </p:txBody>
      </p:sp>
    </p:spTree>
    <p:extLst>
      <p:ext uri="{BB962C8B-B14F-4D97-AF65-F5344CB8AC3E}">
        <p14:creationId xmlns:p14="http://schemas.microsoft.com/office/powerpoint/2010/main" val="305101685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Free-Write</a:t>
            </a:r>
            <a:endParaRPr lang="en-US" dirty="0"/>
          </a:p>
        </p:txBody>
      </p:sp>
      <p:sp>
        <p:nvSpPr>
          <p:cNvPr id="3" name="Content Placeholder 2"/>
          <p:cNvSpPr>
            <a:spLocks noGrp="1"/>
          </p:cNvSpPr>
          <p:nvPr>
            <p:ph idx="1"/>
          </p:nvPr>
        </p:nvSpPr>
        <p:spPr/>
        <p:txBody>
          <a:bodyPr/>
          <a:lstStyle/>
          <a:p>
            <a:r>
              <a:rPr lang="en-US" dirty="0" smtClean="0"/>
              <a:t>What does the word Romantic mean to you?</a:t>
            </a:r>
            <a:endParaRPr lang="en-US" dirty="0"/>
          </a:p>
        </p:txBody>
      </p:sp>
    </p:spTree>
    <p:extLst>
      <p:ext uri="{BB962C8B-B14F-4D97-AF65-F5344CB8AC3E}">
        <p14:creationId xmlns:p14="http://schemas.microsoft.com/office/powerpoint/2010/main" val="150558691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Love Poem</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sz="1800" dirty="0" smtClean="0"/>
              <a:t>Its amazing how fast being slow can really be</a:t>
            </a:r>
          </a:p>
          <a:p>
            <a:pPr marL="0" indent="0">
              <a:buNone/>
            </a:pPr>
            <a:r>
              <a:rPr lang="en-US" sz="1800" dirty="0" smtClean="0"/>
              <a:t>As I was walking the stars aligned and made a spectacular light over the one person out of all the women in the entire world.</a:t>
            </a:r>
          </a:p>
          <a:p>
            <a:pPr marL="0" indent="0">
              <a:buNone/>
            </a:pPr>
            <a:r>
              <a:rPr lang="en-US" sz="1800" dirty="0" smtClean="0"/>
              <a:t>Time started to slow down, and as she looked into my eyes, lightning struck.  The present was frozen in time.</a:t>
            </a:r>
          </a:p>
          <a:p>
            <a:pPr marL="0" indent="0">
              <a:buNone/>
            </a:pPr>
            <a:r>
              <a:rPr lang="en-US" sz="1800" dirty="0" smtClean="0"/>
              <a:t>The clock ticks I feel the drops of freezing rain, streaming down my face I was stunned.</a:t>
            </a:r>
          </a:p>
          <a:p>
            <a:pPr marL="0" indent="0">
              <a:buNone/>
            </a:pPr>
            <a:r>
              <a:rPr lang="en-US" sz="1800" dirty="0" smtClean="0"/>
              <a:t>She is getting close and close, and I’m getting so close but yet so far. I'm losing time, I’m losing touch, all these little things mean so much.  </a:t>
            </a:r>
          </a:p>
          <a:p>
            <a:pPr marL="0" indent="0">
              <a:buNone/>
            </a:pPr>
            <a:r>
              <a:rPr lang="en-US" sz="1800" dirty="0" smtClean="0"/>
              <a:t>All these things confuse me, that I might lose you.  I tell myself, take a moment and remind my self and take a moment to find myself, and take a moment to think about flexibility, love and trust. </a:t>
            </a:r>
          </a:p>
          <a:p>
            <a:pPr marL="0" indent="0">
              <a:buNone/>
            </a:pPr>
            <a:r>
              <a:rPr lang="en-US" sz="1800" dirty="0" smtClean="0"/>
              <a:t>Now I’ve realized that I’ve failed to be charming and now things I said are suddenly swarming.  I feel tortured and there is now no coming together.</a:t>
            </a:r>
          </a:p>
          <a:p>
            <a:pPr marL="0" indent="0">
              <a:buNone/>
            </a:pPr>
            <a:r>
              <a:rPr lang="en-US" sz="1800" dirty="0" smtClean="0"/>
              <a:t>I’m seeing the light coming closer and I am hit with heat from the fire of fear inside. I fall into a hole and I look around and there’s nothing around but darkness. Everything is stacking around me and I hear a voice and I’m out of this hell and in heaven, and I say “Hi.”</a:t>
            </a:r>
          </a:p>
        </p:txBody>
      </p:sp>
    </p:spTree>
    <p:extLst>
      <p:ext uri="{BB962C8B-B14F-4D97-AF65-F5344CB8AC3E}">
        <p14:creationId xmlns:p14="http://schemas.microsoft.com/office/powerpoint/2010/main" val="174670896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 me You’re Like A Tree</a:t>
            </a:r>
            <a:r>
              <a:rPr lang="is-IS" dirty="0" smtClean="0"/>
              <a:t>…</a:t>
            </a:r>
            <a:endParaRPr lang="en-US" dirty="0"/>
          </a:p>
        </p:txBody>
      </p:sp>
      <p:sp>
        <p:nvSpPr>
          <p:cNvPr id="3" name="Content Placeholder 2"/>
          <p:cNvSpPr>
            <a:spLocks noGrp="1"/>
          </p:cNvSpPr>
          <p:nvPr>
            <p:ph idx="1"/>
          </p:nvPr>
        </p:nvSpPr>
        <p:spPr>
          <a:xfrm>
            <a:off x="779463" y="1828800"/>
            <a:ext cx="2878137" cy="4297363"/>
          </a:xfrm>
        </p:spPr>
        <p:txBody>
          <a:bodyPr>
            <a:normAutofit fontScale="25000" lnSpcReduction="20000"/>
          </a:bodyPr>
          <a:lstStyle/>
          <a:p>
            <a:pPr marL="0" indent="0">
              <a:buNone/>
            </a:pPr>
            <a:r>
              <a:rPr lang="en-US" sz="4400" dirty="0" smtClean="0"/>
              <a:t>To me you’re like a Tree</a:t>
            </a:r>
          </a:p>
          <a:p>
            <a:pPr marL="0" indent="0">
              <a:buNone/>
            </a:pPr>
            <a:r>
              <a:rPr lang="en-US" sz="4400" dirty="0" smtClean="0"/>
              <a:t>There always seems to be more I want to see</a:t>
            </a:r>
          </a:p>
          <a:p>
            <a:pPr marL="0" indent="0">
              <a:buNone/>
            </a:pPr>
            <a:r>
              <a:rPr lang="en-US" sz="4400" dirty="0" smtClean="0"/>
              <a:t>Because some days my heart grows fonder</a:t>
            </a:r>
          </a:p>
          <a:p>
            <a:pPr marL="0" indent="0">
              <a:buNone/>
            </a:pPr>
            <a:r>
              <a:rPr lang="en-US" sz="4400" dirty="0" smtClean="0"/>
              <a:t>&amp; other days I felt like I needed a little longer</a:t>
            </a:r>
          </a:p>
          <a:p>
            <a:pPr marL="0" indent="0">
              <a:buNone/>
            </a:pPr>
            <a:r>
              <a:rPr lang="en-US" sz="4400" dirty="0" smtClean="0"/>
              <a:t>Some days I see you branch out</a:t>
            </a:r>
          </a:p>
          <a:p>
            <a:pPr marL="0" indent="0">
              <a:buNone/>
            </a:pPr>
            <a:r>
              <a:rPr lang="en-US" sz="4400" dirty="0" smtClean="0"/>
              <a:t>And other days you stick to the ground</a:t>
            </a:r>
          </a:p>
          <a:p>
            <a:pPr marL="0" indent="0">
              <a:buNone/>
            </a:pPr>
            <a:r>
              <a:rPr lang="en-US" sz="4400" dirty="0" smtClean="0"/>
              <a:t>And yet I wait</a:t>
            </a:r>
          </a:p>
          <a:p>
            <a:pPr marL="0" indent="0">
              <a:buNone/>
            </a:pPr>
            <a:r>
              <a:rPr lang="en-US" sz="4400" dirty="0" smtClean="0"/>
              <a:t>I wait for things between us to change</a:t>
            </a:r>
          </a:p>
          <a:p>
            <a:pPr marL="0" indent="0">
              <a:buNone/>
            </a:pPr>
            <a:r>
              <a:rPr lang="en-US" sz="4400" dirty="0" smtClean="0"/>
              <a:t>I wait for a bigger brighter day</a:t>
            </a:r>
          </a:p>
          <a:p>
            <a:pPr marL="0" indent="0">
              <a:buNone/>
            </a:pPr>
            <a:r>
              <a:rPr lang="en-US" sz="4400" dirty="0" smtClean="0"/>
              <a:t>And I wonder if you feel the same way</a:t>
            </a:r>
          </a:p>
          <a:p>
            <a:pPr marL="0" indent="0">
              <a:buNone/>
            </a:pPr>
            <a:r>
              <a:rPr lang="en-US" sz="4400" dirty="0" smtClean="0"/>
              <a:t>And I know when summer turns to fall</a:t>
            </a:r>
          </a:p>
          <a:p>
            <a:pPr marL="0" indent="0">
              <a:buNone/>
            </a:pPr>
            <a:r>
              <a:rPr lang="en-US" sz="4400" dirty="0" smtClean="0"/>
              <a:t>This will ass seem so small</a:t>
            </a:r>
          </a:p>
          <a:p>
            <a:pPr marL="0" indent="0">
              <a:buNone/>
            </a:pPr>
            <a:endParaRPr lang="en-US" sz="2000" dirty="0"/>
          </a:p>
        </p:txBody>
      </p:sp>
      <p:sp>
        <p:nvSpPr>
          <p:cNvPr id="4" name="TextBox 3"/>
          <p:cNvSpPr txBox="1"/>
          <p:nvPr/>
        </p:nvSpPr>
        <p:spPr>
          <a:xfrm>
            <a:off x="3657600" y="1828800"/>
            <a:ext cx="3091543" cy="5001369"/>
          </a:xfrm>
          <a:prstGeom prst="rect">
            <a:avLst/>
          </a:prstGeom>
          <a:noFill/>
        </p:spPr>
        <p:txBody>
          <a:bodyPr wrap="square" rtlCol="0">
            <a:spAutoFit/>
          </a:bodyPr>
          <a:lstStyle/>
          <a:p>
            <a:r>
              <a:rPr lang="en-US" sz="1100" dirty="0" smtClean="0"/>
              <a:t>But I secretly hope after all</a:t>
            </a:r>
          </a:p>
          <a:p>
            <a:endParaRPr lang="en-US" sz="1100" dirty="0"/>
          </a:p>
          <a:p>
            <a:r>
              <a:rPr lang="en-US" sz="1100" dirty="0" smtClean="0"/>
              <a:t>Hope that I have time to stall</a:t>
            </a:r>
          </a:p>
          <a:p>
            <a:endParaRPr lang="en-US" sz="1100" dirty="0"/>
          </a:p>
          <a:p>
            <a:r>
              <a:rPr lang="en-US" sz="1100" dirty="0" smtClean="0"/>
              <a:t>Because I am just a falling leaf</a:t>
            </a:r>
          </a:p>
          <a:p>
            <a:endParaRPr lang="en-US" sz="1100" dirty="0"/>
          </a:p>
          <a:p>
            <a:r>
              <a:rPr lang="en-US" sz="1100" dirty="0" smtClean="0"/>
              <a:t>Waiting to see if you notice me leave</a:t>
            </a:r>
          </a:p>
          <a:p>
            <a:endParaRPr lang="en-US" sz="1100" dirty="0"/>
          </a:p>
          <a:p>
            <a:r>
              <a:rPr lang="en-US" sz="1100" dirty="0" smtClean="0"/>
              <a:t>I hope in your eyes I’m a bird</a:t>
            </a:r>
          </a:p>
          <a:p>
            <a:endParaRPr lang="en-US" sz="1100" dirty="0"/>
          </a:p>
          <a:p>
            <a:r>
              <a:rPr lang="en-US" sz="1100" dirty="0" smtClean="0"/>
              <a:t>And I know this is all absurd</a:t>
            </a:r>
          </a:p>
          <a:p>
            <a:endParaRPr lang="en-US" sz="1100" dirty="0"/>
          </a:p>
          <a:p>
            <a:r>
              <a:rPr lang="en-US" sz="1100" dirty="0" smtClean="0"/>
              <a:t>I hope that I’m the bird who sings you a song</a:t>
            </a:r>
          </a:p>
          <a:p>
            <a:endParaRPr lang="en-US" sz="1100" dirty="0"/>
          </a:p>
          <a:p>
            <a:r>
              <a:rPr lang="en-US" sz="1100" dirty="0" smtClean="0"/>
              <a:t>A song that you listen to all night long</a:t>
            </a:r>
          </a:p>
          <a:p>
            <a:endParaRPr lang="en-US" sz="1100" dirty="0"/>
          </a:p>
          <a:p>
            <a:r>
              <a:rPr lang="en-US" sz="1100" dirty="0" smtClean="0"/>
              <a:t>I hope that I am a shooting star</a:t>
            </a:r>
          </a:p>
          <a:p>
            <a:endParaRPr lang="en-US" sz="1100" dirty="0"/>
          </a:p>
          <a:p>
            <a:r>
              <a:rPr lang="en-US" sz="1100" dirty="0" smtClean="0"/>
              <a:t>But one that</a:t>
            </a:r>
            <a:r>
              <a:rPr lang="uk-UA" sz="1100" dirty="0" smtClean="0"/>
              <a:t>’</a:t>
            </a:r>
            <a:r>
              <a:rPr lang="en-US" sz="1100" dirty="0" smtClean="0"/>
              <a:t>s not too far</a:t>
            </a:r>
          </a:p>
          <a:p>
            <a:endParaRPr lang="en-US" sz="1100" dirty="0"/>
          </a:p>
          <a:p>
            <a:r>
              <a:rPr lang="en-US" sz="1100" dirty="0" smtClean="0"/>
              <a:t>But right now we seem so far apart</a:t>
            </a:r>
          </a:p>
          <a:p>
            <a:endParaRPr lang="en-US" sz="1100" dirty="0"/>
          </a:p>
          <a:p>
            <a:r>
              <a:rPr lang="en-US" sz="1100" dirty="0" smtClean="0"/>
              <a:t>But I think this only the start</a:t>
            </a:r>
          </a:p>
          <a:p>
            <a:endParaRPr lang="en-US" sz="1100" dirty="0"/>
          </a:p>
          <a:p>
            <a:r>
              <a:rPr lang="en-US" sz="1100" dirty="0" smtClean="0"/>
              <a:t>But a star always comes back down</a:t>
            </a:r>
          </a:p>
          <a:p>
            <a:endParaRPr lang="en-US" sz="1100" dirty="0"/>
          </a:p>
          <a:p>
            <a:r>
              <a:rPr lang="en-US" sz="1100" dirty="0" smtClean="0"/>
              <a:t>And darling right now I feel like a clown</a:t>
            </a:r>
          </a:p>
          <a:p>
            <a:endParaRPr lang="en-US" sz="1100" dirty="0"/>
          </a:p>
          <a:p>
            <a:r>
              <a:rPr lang="en-US" sz="1100" dirty="0" smtClean="0"/>
              <a:t>I feel like it</a:t>
            </a:r>
            <a:r>
              <a:rPr lang="uk-UA" sz="1100" dirty="0" smtClean="0"/>
              <a:t>’</a:t>
            </a:r>
            <a:r>
              <a:rPr lang="en-US" sz="1100" dirty="0" smtClean="0"/>
              <a:t>s a masquerade </a:t>
            </a:r>
          </a:p>
        </p:txBody>
      </p:sp>
      <p:sp>
        <p:nvSpPr>
          <p:cNvPr id="5" name="TextBox 4"/>
          <p:cNvSpPr txBox="1"/>
          <p:nvPr/>
        </p:nvSpPr>
        <p:spPr>
          <a:xfrm>
            <a:off x="6868885" y="1828800"/>
            <a:ext cx="1992086" cy="1869743"/>
          </a:xfrm>
          <a:prstGeom prst="rect">
            <a:avLst/>
          </a:prstGeom>
          <a:noFill/>
        </p:spPr>
        <p:txBody>
          <a:bodyPr wrap="square" rtlCol="0">
            <a:spAutoFit/>
          </a:bodyPr>
          <a:lstStyle/>
          <a:p>
            <a:r>
              <a:rPr lang="en-US" sz="1050" dirty="0" smtClean="0">
                <a:solidFill>
                  <a:schemeClr val="bg1"/>
                </a:solidFill>
              </a:rPr>
              <a:t>And I am stuck here in the shade</a:t>
            </a:r>
          </a:p>
          <a:p>
            <a:endParaRPr lang="en-US" sz="1050" dirty="0">
              <a:solidFill>
                <a:schemeClr val="bg1"/>
              </a:solidFill>
            </a:endParaRPr>
          </a:p>
          <a:p>
            <a:r>
              <a:rPr lang="en-US" sz="1050" dirty="0" smtClean="0">
                <a:solidFill>
                  <a:schemeClr val="bg1"/>
                </a:solidFill>
              </a:rPr>
              <a:t>But you don’t notice do you</a:t>
            </a:r>
          </a:p>
          <a:p>
            <a:endParaRPr lang="en-US" sz="1050" dirty="0">
              <a:solidFill>
                <a:schemeClr val="bg1"/>
              </a:solidFill>
            </a:endParaRPr>
          </a:p>
          <a:p>
            <a:r>
              <a:rPr lang="en-US" sz="1050" dirty="0" smtClean="0">
                <a:solidFill>
                  <a:schemeClr val="bg1"/>
                </a:solidFill>
              </a:rPr>
              <a:t>Because the shade is where I long to stay</a:t>
            </a:r>
          </a:p>
          <a:p>
            <a:endParaRPr lang="en-US" sz="1050" dirty="0">
              <a:solidFill>
                <a:schemeClr val="bg1"/>
              </a:solidFill>
            </a:endParaRPr>
          </a:p>
          <a:p>
            <a:r>
              <a:rPr lang="en-US" sz="1050" dirty="0" smtClean="0">
                <a:solidFill>
                  <a:schemeClr val="bg1"/>
                </a:solidFill>
              </a:rPr>
              <a:t>So we may find our way</a:t>
            </a:r>
          </a:p>
          <a:p>
            <a:endParaRPr lang="en-US" sz="1050" dirty="0">
              <a:solidFill>
                <a:schemeClr val="bg1"/>
              </a:solidFill>
            </a:endParaRPr>
          </a:p>
          <a:p>
            <a:r>
              <a:rPr lang="en-US" sz="1050" dirty="0" smtClean="0">
                <a:solidFill>
                  <a:schemeClr val="bg1"/>
                </a:solidFill>
              </a:rPr>
              <a:t>To me you’re like a tree</a:t>
            </a:r>
            <a:endParaRPr lang="en-US" sz="1050" dirty="0">
              <a:solidFill>
                <a:schemeClr val="bg1"/>
              </a:solidFill>
            </a:endParaRPr>
          </a:p>
        </p:txBody>
      </p:sp>
    </p:spTree>
    <p:extLst>
      <p:ext uri="{BB962C8B-B14F-4D97-AF65-F5344CB8AC3E}">
        <p14:creationId xmlns:p14="http://schemas.microsoft.com/office/powerpoint/2010/main" val="84036578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Regrets</a:t>
            </a:r>
            <a:endParaRPr lang="en-US" dirty="0"/>
          </a:p>
        </p:txBody>
      </p:sp>
      <p:sp>
        <p:nvSpPr>
          <p:cNvPr id="3" name="Content Placeholder 2"/>
          <p:cNvSpPr>
            <a:spLocks noGrp="1"/>
          </p:cNvSpPr>
          <p:nvPr>
            <p:ph idx="1"/>
          </p:nvPr>
        </p:nvSpPr>
        <p:spPr>
          <a:xfrm>
            <a:off x="1" y="1433384"/>
            <a:ext cx="6586150" cy="5313405"/>
          </a:xfrm>
        </p:spPr>
        <p:txBody>
          <a:bodyPr>
            <a:normAutofit fontScale="92500" lnSpcReduction="20000"/>
          </a:bodyPr>
          <a:lstStyle/>
          <a:p>
            <a:pPr marL="0" indent="0">
              <a:buNone/>
            </a:pPr>
            <a:r>
              <a:rPr lang="en-US" sz="1800" dirty="0" smtClean="0"/>
              <a:t>I’m sorry that I stopped you in the halls because I thought you were cute</a:t>
            </a:r>
            <a:endParaRPr lang="en-US" sz="1800" dirty="0"/>
          </a:p>
          <a:p>
            <a:pPr marL="0" indent="0">
              <a:buNone/>
            </a:pPr>
            <a:r>
              <a:rPr lang="en-US" sz="1800" dirty="0" smtClean="0"/>
              <a:t>I’m sorry that I asked for your phone number before you asked for mine</a:t>
            </a:r>
          </a:p>
          <a:p>
            <a:pPr marL="0" indent="0">
              <a:buNone/>
            </a:pPr>
            <a:r>
              <a:rPr lang="en-US" sz="1800" dirty="0" smtClean="0"/>
              <a:t>I’m sorry that I was really awkward the first time you took me out to lunch</a:t>
            </a:r>
          </a:p>
          <a:p>
            <a:pPr marL="0" indent="0">
              <a:buNone/>
            </a:pPr>
            <a:r>
              <a:rPr lang="en-US" sz="1800" dirty="0" smtClean="0"/>
              <a:t>I’m sorry that I wouldn’t skip class to stay longer with you</a:t>
            </a:r>
          </a:p>
          <a:p>
            <a:pPr marL="0" indent="0">
              <a:buNone/>
            </a:pPr>
            <a:r>
              <a:rPr lang="en-US" sz="1800" dirty="0" smtClean="0"/>
              <a:t>I’m sorry that you always had to drive me</a:t>
            </a:r>
          </a:p>
          <a:p>
            <a:pPr marL="0" indent="0">
              <a:buNone/>
            </a:pPr>
            <a:r>
              <a:rPr lang="en-US" sz="1800" dirty="0" smtClean="0"/>
              <a:t>I’m sorry that I didn’t have my license yet</a:t>
            </a:r>
          </a:p>
          <a:p>
            <a:pPr marL="0" indent="0">
              <a:buNone/>
            </a:pPr>
            <a:r>
              <a:rPr lang="en-US" sz="1800" dirty="0" smtClean="0"/>
              <a:t>I’m sorry for making you watch Disney movies with me</a:t>
            </a:r>
          </a:p>
          <a:p>
            <a:pPr marL="0" indent="0">
              <a:buNone/>
            </a:pPr>
            <a:r>
              <a:rPr lang="en-US" sz="1800" dirty="0" smtClean="0"/>
              <a:t>I’m sorry that I would fall asleep halfway through the movie anyway</a:t>
            </a:r>
          </a:p>
          <a:p>
            <a:pPr marL="0" indent="0">
              <a:buNone/>
            </a:pPr>
            <a:r>
              <a:rPr lang="en-US" sz="1800" dirty="0" smtClean="0"/>
              <a:t>I’m sorry that my dad interviewed you when you first came over</a:t>
            </a:r>
          </a:p>
          <a:p>
            <a:pPr marL="0" indent="0">
              <a:buNone/>
            </a:pPr>
            <a:r>
              <a:rPr lang="en-US" sz="1800" dirty="0" smtClean="0"/>
              <a:t>I’m sorry that my parents didn’t like you</a:t>
            </a:r>
          </a:p>
        </p:txBody>
      </p:sp>
    </p:spTree>
    <p:extLst>
      <p:ext uri="{BB962C8B-B14F-4D97-AF65-F5344CB8AC3E}">
        <p14:creationId xmlns:p14="http://schemas.microsoft.com/office/powerpoint/2010/main" val="183217113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Regrets (cont.)</a:t>
            </a:r>
            <a:endParaRPr lang="en-US" dirty="0"/>
          </a:p>
        </p:txBody>
      </p:sp>
      <p:sp>
        <p:nvSpPr>
          <p:cNvPr id="3" name="Content Placeholder 2"/>
          <p:cNvSpPr>
            <a:spLocks noGrp="1"/>
          </p:cNvSpPr>
          <p:nvPr>
            <p:ph idx="1"/>
          </p:nvPr>
        </p:nvSpPr>
        <p:spPr/>
        <p:txBody>
          <a:bodyPr>
            <a:normAutofit fontScale="47500" lnSpcReduction="20000"/>
          </a:bodyPr>
          <a:lstStyle/>
          <a:p>
            <a:pPr marL="0" indent="0">
              <a:buNone/>
            </a:pPr>
            <a:r>
              <a:rPr lang="en-US" dirty="0" smtClean="0"/>
              <a:t>I’m sorry that I didn’t take a picture with you on that awesome hike</a:t>
            </a:r>
          </a:p>
          <a:p>
            <a:pPr marL="0" indent="0">
              <a:buNone/>
            </a:pPr>
            <a:r>
              <a:rPr lang="en-US" dirty="0" smtClean="0"/>
              <a:t>I’m sorry that we had to hike back down because your friend was sick</a:t>
            </a:r>
          </a:p>
          <a:p>
            <a:pPr marL="0" indent="0">
              <a:buNone/>
            </a:pPr>
            <a:r>
              <a:rPr lang="en-US" dirty="0" smtClean="0"/>
              <a:t>I’m sorry that my jokes are so bad</a:t>
            </a:r>
          </a:p>
          <a:p>
            <a:pPr marL="0" indent="0">
              <a:buNone/>
            </a:pPr>
            <a:r>
              <a:rPr lang="en-US" dirty="0" smtClean="0"/>
              <a:t>I’m sorry that you still made yourself laugh at them anyway</a:t>
            </a:r>
          </a:p>
          <a:p>
            <a:pPr marL="0" indent="0">
              <a:buNone/>
            </a:pPr>
            <a:r>
              <a:rPr lang="en-US" dirty="0" smtClean="0"/>
              <a:t>I’m sorry that I suck at basketball</a:t>
            </a:r>
          </a:p>
          <a:p>
            <a:pPr marL="0" indent="0">
              <a:buNone/>
            </a:pPr>
            <a:r>
              <a:rPr lang="en-US" dirty="0" smtClean="0"/>
              <a:t>I’m sorry that I would always win by tickling you to get the ball</a:t>
            </a:r>
          </a:p>
          <a:p>
            <a:pPr marL="0" indent="0">
              <a:buNone/>
            </a:pPr>
            <a:r>
              <a:rPr lang="en-US" dirty="0" smtClean="0"/>
              <a:t>I’m sorry that when you said, “I love you”, I didn’t say it back</a:t>
            </a:r>
          </a:p>
          <a:p>
            <a:pPr marL="0" indent="0">
              <a:buNone/>
            </a:pPr>
            <a:r>
              <a:rPr lang="en-US" dirty="0" smtClean="0"/>
              <a:t>I’m sorry that I didn’t want to party with you</a:t>
            </a:r>
          </a:p>
          <a:p>
            <a:pPr marL="0" indent="0">
              <a:buNone/>
            </a:pPr>
            <a:r>
              <a:rPr lang="en-US" dirty="0" smtClean="0"/>
              <a:t>I’m sorry that I would call you a million times to make sure you were doing okay</a:t>
            </a:r>
          </a:p>
          <a:p>
            <a:pPr marL="0" indent="0">
              <a:buNone/>
            </a:pPr>
            <a:r>
              <a:rPr lang="en-US" dirty="0" smtClean="0"/>
              <a:t>I’m sorry that I didn’t want to get high with you</a:t>
            </a:r>
          </a:p>
          <a:p>
            <a:pPr marL="0" indent="0">
              <a:buNone/>
            </a:pPr>
            <a:r>
              <a:rPr lang="en-US" dirty="0" smtClean="0"/>
              <a:t>I’m sorry that I made you feel bad for liking it so much</a:t>
            </a:r>
          </a:p>
        </p:txBody>
      </p:sp>
    </p:spTree>
    <p:extLst>
      <p:ext uri="{BB962C8B-B14F-4D97-AF65-F5344CB8AC3E}">
        <p14:creationId xmlns:p14="http://schemas.microsoft.com/office/powerpoint/2010/main" val="8320107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Regrets (cont.)</a:t>
            </a:r>
            <a:endParaRPr lang="en-US" dirty="0"/>
          </a:p>
        </p:txBody>
      </p:sp>
      <p:sp>
        <p:nvSpPr>
          <p:cNvPr id="3" name="Content Placeholder 2"/>
          <p:cNvSpPr>
            <a:spLocks noGrp="1"/>
          </p:cNvSpPr>
          <p:nvPr>
            <p:ph idx="1"/>
          </p:nvPr>
        </p:nvSpPr>
        <p:spPr/>
        <p:txBody>
          <a:bodyPr>
            <a:normAutofit fontScale="62500" lnSpcReduction="20000"/>
          </a:bodyPr>
          <a:lstStyle/>
          <a:p>
            <a:pPr marL="0" indent="0">
              <a:buNone/>
            </a:pPr>
            <a:r>
              <a:rPr lang="en-US" dirty="0" smtClean="0"/>
              <a:t>I’m sorry that I wouldn’t kiss you when you smelled like cigarettes</a:t>
            </a:r>
          </a:p>
          <a:p>
            <a:pPr marL="0" indent="0">
              <a:buNone/>
            </a:pPr>
            <a:r>
              <a:rPr lang="en-US" dirty="0" smtClean="0"/>
              <a:t>I’m sorry that I stomped on your box of Marlboros when you didn’t quit</a:t>
            </a:r>
          </a:p>
          <a:p>
            <a:pPr marL="0" indent="0">
              <a:buNone/>
            </a:pPr>
            <a:r>
              <a:rPr lang="en-US" dirty="0" smtClean="0"/>
              <a:t>I’m sorry that I screamed at you when you went driving after having a drink</a:t>
            </a:r>
          </a:p>
          <a:p>
            <a:pPr marL="0" indent="0">
              <a:buNone/>
            </a:pPr>
            <a:r>
              <a:rPr lang="en-US" dirty="0" smtClean="0"/>
              <a:t>I’m sorry that I got tired of waiting for you to be off</a:t>
            </a:r>
          </a:p>
          <a:p>
            <a:pPr marL="0" indent="0">
              <a:buNone/>
            </a:pPr>
            <a:r>
              <a:rPr lang="en-US" dirty="0" smtClean="0"/>
              <a:t>I’m sorry for talking to you less and less</a:t>
            </a:r>
          </a:p>
          <a:p>
            <a:pPr marL="0" indent="0">
              <a:buNone/>
            </a:pPr>
            <a:r>
              <a:rPr lang="en-US" dirty="0" smtClean="0"/>
              <a:t>I’m sorry for breaking up with you so suddenly </a:t>
            </a:r>
          </a:p>
          <a:p>
            <a:pPr marL="0" indent="0">
              <a:buNone/>
            </a:pPr>
            <a:r>
              <a:rPr lang="en-US" dirty="0" smtClean="0"/>
              <a:t>I’m sorry for making you feel like I didn’t care</a:t>
            </a:r>
          </a:p>
          <a:p>
            <a:pPr marL="0" indent="0">
              <a:buNone/>
            </a:pPr>
            <a:r>
              <a:rPr lang="en-US" dirty="0" smtClean="0"/>
              <a:t>I’m sorry for not responding to the voicemails of you crying</a:t>
            </a:r>
          </a:p>
          <a:p>
            <a:pPr marL="0" indent="0">
              <a:buNone/>
            </a:pPr>
            <a:r>
              <a:rPr lang="en-US" dirty="0" smtClean="0"/>
              <a:t>I’m sorry that I still talk to your friends</a:t>
            </a:r>
          </a:p>
          <a:p>
            <a:pPr marL="0" indent="0">
              <a:buNone/>
            </a:pPr>
            <a:r>
              <a:rPr lang="en-US" dirty="0" smtClean="0"/>
              <a:t>I’m sorry that I still listen to the music you showed me</a:t>
            </a:r>
          </a:p>
          <a:p>
            <a:pPr marL="0" indent="0">
              <a:buNone/>
            </a:pPr>
            <a:endParaRPr lang="en-US" dirty="0"/>
          </a:p>
        </p:txBody>
      </p:sp>
    </p:spTree>
    <p:extLst>
      <p:ext uri="{BB962C8B-B14F-4D97-AF65-F5344CB8AC3E}">
        <p14:creationId xmlns:p14="http://schemas.microsoft.com/office/powerpoint/2010/main" val="52965213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Regrets (cont.)</a:t>
            </a:r>
            <a:endParaRPr lang="en-US" dirty="0"/>
          </a:p>
        </p:txBody>
      </p:sp>
      <p:sp>
        <p:nvSpPr>
          <p:cNvPr id="3" name="Content Placeholder 2"/>
          <p:cNvSpPr>
            <a:spLocks noGrp="1"/>
          </p:cNvSpPr>
          <p:nvPr>
            <p:ph idx="1"/>
          </p:nvPr>
        </p:nvSpPr>
        <p:spPr/>
        <p:txBody>
          <a:bodyPr/>
          <a:lstStyle/>
          <a:p>
            <a:pPr marL="0" indent="0">
              <a:buNone/>
            </a:pPr>
            <a:r>
              <a:rPr lang="en-US" dirty="0" smtClean="0"/>
              <a:t>I’m sorry that I still think about you</a:t>
            </a:r>
          </a:p>
          <a:p>
            <a:pPr marL="0" indent="0">
              <a:buNone/>
            </a:pPr>
            <a:r>
              <a:rPr lang="en-US" dirty="0" smtClean="0"/>
              <a:t>I’m sorry that I still worry about if you’re doing okay</a:t>
            </a:r>
          </a:p>
          <a:p>
            <a:pPr marL="0" indent="0">
              <a:buNone/>
            </a:pPr>
            <a:endParaRPr lang="en-US" dirty="0"/>
          </a:p>
          <a:p>
            <a:pPr marL="0" indent="0">
              <a:buNone/>
            </a:pPr>
            <a:r>
              <a:rPr lang="en-US" dirty="0" smtClean="0"/>
              <a:t>I’m sorry that it’s time for me to let go</a:t>
            </a:r>
            <a:endParaRPr lang="en-US" dirty="0"/>
          </a:p>
        </p:txBody>
      </p:sp>
    </p:spTree>
    <p:extLst>
      <p:ext uri="{BB962C8B-B14F-4D97-AF65-F5344CB8AC3E}">
        <p14:creationId xmlns:p14="http://schemas.microsoft.com/office/powerpoint/2010/main" val="198863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”Reading Ivan Is Hard.”</a:t>
            </a:r>
            <a:endParaRPr lang="en-US" dirty="0"/>
          </a:p>
        </p:txBody>
      </p:sp>
      <p:sp>
        <p:nvSpPr>
          <p:cNvPr id="3" name="Content Placeholder 2"/>
          <p:cNvSpPr>
            <a:spLocks noGrp="1"/>
          </p:cNvSpPr>
          <p:nvPr>
            <p:ph idx="1"/>
          </p:nvPr>
        </p:nvSpPr>
        <p:spPr>
          <a:xfrm>
            <a:off x="82062" y="1488831"/>
            <a:ext cx="9061938" cy="5369169"/>
          </a:xfrm>
        </p:spPr>
        <p:txBody>
          <a:bodyPr>
            <a:normAutofit fontScale="85000" lnSpcReduction="10000"/>
          </a:bodyPr>
          <a:lstStyle/>
          <a:p>
            <a:r>
              <a:rPr lang="en-US" dirty="0" smtClean="0"/>
              <a:t>Be a detective. Know you have a paper coming. Read for setting details, a conflict (plot), how the motif/ cold is referenced, characterization (undoubtedly </a:t>
            </a:r>
            <a:r>
              <a:rPr lang="en-US" dirty="0" err="1" smtClean="0"/>
              <a:t>Shukhov</a:t>
            </a:r>
            <a:r>
              <a:rPr lang="en-US" dirty="0" smtClean="0"/>
              <a:t> is pretty chill – that makes him relatable).</a:t>
            </a:r>
          </a:p>
          <a:p>
            <a:r>
              <a:rPr lang="en-US" dirty="0" smtClean="0"/>
              <a:t>Go BIG. Figure out tone and mood and imagery and use those for your paper. Impress Frick big time.</a:t>
            </a:r>
          </a:p>
          <a:p>
            <a:r>
              <a:rPr lang="en-US" dirty="0" smtClean="0"/>
              <a:t>Figure out your central idea. Is it finding hope in dark crappy places? Is it to know how to suffer with dignity? Is it never be a bowl-licker. Give me the sauce. Give me your cup. Find the Elixir.</a:t>
            </a:r>
          </a:p>
          <a:p>
            <a:r>
              <a:rPr lang="en-US" dirty="0" smtClean="0"/>
              <a:t>Think of it as metafiction. A day in the life of </a:t>
            </a:r>
            <a:r>
              <a:rPr lang="is-IS" dirty="0" smtClean="0"/>
              <a:t>… me! SHS is a Russian Gulag on SO many levels. Like, look at the main hallway – who is the Jackal? The Tartar? The cold... “You just KNOW we won’t get any good snow days this year either. Don’t get me started on the social miliue of The Commons.” </a:t>
            </a:r>
          </a:p>
          <a:p>
            <a:r>
              <a:rPr lang="is-IS" dirty="0" smtClean="0"/>
              <a:t>Be the person who says, “Yes, I have read the Russian novelists... </a:t>
            </a:r>
            <a:r>
              <a:rPr lang="en-US" dirty="0" smtClean="0"/>
              <a:t>M</a:t>
            </a:r>
            <a:r>
              <a:rPr lang="is-IS" dirty="0" smtClean="0"/>
              <a:t>y personal favorite is </a:t>
            </a:r>
            <a:r>
              <a:rPr lang="en-US" dirty="0" smtClean="0">
                <a:effectLst/>
              </a:rPr>
              <a:t>Solzhenitsyn.”</a:t>
            </a:r>
            <a:endParaRPr lang="en-US" dirty="0"/>
          </a:p>
        </p:txBody>
      </p:sp>
    </p:spTree>
    <p:extLst>
      <p:ext uri="{BB962C8B-B14F-4D97-AF65-F5344CB8AC3E}">
        <p14:creationId xmlns:p14="http://schemas.microsoft.com/office/powerpoint/2010/main" val="3888105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Denotation versus Connotation</a:t>
            </a:r>
            <a:endParaRPr lang="en-US" dirty="0"/>
          </a:p>
        </p:txBody>
      </p:sp>
      <p:sp>
        <p:nvSpPr>
          <p:cNvPr id="3" name="Content Placeholder 2"/>
          <p:cNvSpPr>
            <a:spLocks noGrp="1"/>
          </p:cNvSpPr>
          <p:nvPr>
            <p:ph idx="1"/>
          </p:nvPr>
        </p:nvSpPr>
        <p:spPr>
          <a:xfrm>
            <a:off x="183798" y="1654444"/>
            <a:ext cx="8671971" cy="4929904"/>
          </a:xfrm>
        </p:spPr>
        <p:txBody>
          <a:bodyPr>
            <a:normAutofit fontScale="85000" lnSpcReduction="20000"/>
          </a:bodyPr>
          <a:lstStyle/>
          <a:p>
            <a:r>
              <a:rPr lang="en-US" dirty="0" smtClean="0"/>
              <a:t>Denotation (main ideas):</a:t>
            </a:r>
          </a:p>
          <a:p>
            <a:pPr lvl="1"/>
            <a:r>
              <a:rPr lang="en-US" dirty="0" smtClean="0"/>
              <a:t>Literal</a:t>
            </a:r>
          </a:p>
          <a:p>
            <a:pPr lvl="1"/>
            <a:r>
              <a:rPr lang="en-US" dirty="0" smtClean="0"/>
              <a:t>Definition</a:t>
            </a:r>
          </a:p>
          <a:p>
            <a:pPr lvl="1"/>
            <a:r>
              <a:rPr lang="en-US" dirty="0" smtClean="0"/>
              <a:t>Mean what you say</a:t>
            </a:r>
          </a:p>
          <a:p>
            <a:pPr lvl="2"/>
            <a:r>
              <a:rPr lang="en-US" dirty="0" smtClean="0"/>
              <a:t>Ex. The wheel was greasy</a:t>
            </a:r>
          </a:p>
          <a:p>
            <a:r>
              <a:rPr lang="en-US" dirty="0" smtClean="0"/>
              <a:t>Do an analogy– denotation:</a:t>
            </a:r>
          </a:p>
          <a:p>
            <a:pPr>
              <a:buNone/>
            </a:pPr>
            <a:r>
              <a:rPr lang="en-US" dirty="0" smtClean="0"/>
              <a:t>			Bird is to Fly, Fish is to _________.</a:t>
            </a:r>
          </a:p>
          <a:p>
            <a:r>
              <a:rPr lang="en-US" dirty="0" smtClean="0"/>
              <a:t>Connotation (main ideas):</a:t>
            </a:r>
          </a:p>
          <a:p>
            <a:pPr lvl="1"/>
            <a:r>
              <a:rPr lang="en-US" dirty="0" smtClean="0"/>
              <a:t>Deeper meaning</a:t>
            </a:r>
          </a:p>
          <a:p>
            <a:pPr lvl="1"/>
            <a:r>
              <a:rPr lang="en-US" dirty="0" smtClean="0"/>
              <a:t>Based on implication</a:t>
            </a:r>
          </a:p>
          <a:p>
            <a:pPr lvl="1"/>
            <a:r>
              <a:rPr lang="en-US" dirty="0" smtClean="0"/>
              <a:t>Based on shared feeling around the word</a:t>
            </a:r>
          </a:p>
          <a:p>
            <a:pPr lvl="2"/>
            <a:r>
              <a:rPr lang="en-US" dirty="0" smtClean="0"/>
              <a:t>Ex: That guy looks greasy</a:t>
            </a:r>
          </a:p>
          <a:p>
            <a:r>
              <a:rPr lang="en-US" dirty="0" smtClean="0"/>
              <a:t>Do a simile:      “He looks like _________________.”</a:t>
            </a:r>
            <a:endParaRPr lang="en-US" dirty="0"/>
          </a:p>
        </p:txBody>
      </p:sp>
    </p:spTree>
    <p:extLst>
      <p:ext uri="{BB962C8B-B14F-4D97-AF65-F5344CB8AC3E}">
        <p14:creationId xmlns:p14="http://schemas.microsoft.com/office/powerpoint/2010/main" val="41193597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animEffect transition="in" filter="checkerboard(across)">
                                      <p:cBhvr>
                                        <p:cTn id="7" dur="500"/>
                                        <p:tgtEl>
                                          <p:spTgt spid="3">
                                            <p:txEl>
                                              <p:pRg st="7" end="7"/>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3">
                                            <p:txEl>
                                              <p:pRg st="8" end="8"/>
                                            </p:txEl>
                                          </p:spTgt>
                                        </p:tgtEl>
                                        <p:attrNameLst>
                                          <p:attrName>style.visibility</p:attrName>
                                        </p:attrNameLst>
                                      </p:cBhvr>
                                      <p:to>
                                        <p:strVal val="visible"/>
                                      </p:to>
                                    </p:set>
                                    <p:animEffect transition="in" filter="checkerboard(across)">
                                      <p:cBhvr>
                                        <p:cTn id="10" dur="500"/>
                                        <p:tgtEl>
                                          <p:spTgt spid="3">
                                            <p:txEl>
                                              <p:pRg st="8" end="8"/>
                                            </p:txEl>
                                          </p:spTgt>
                                        </p:tgtEl>
                                      </p:cBhvr>
                                    </p:animEffect>
                                  </p:childTnLst>
                                </p:cTn>
                              </p:par>
                              <p:par>
                                <p:cTn id="11" presetID="5" presetClass="entr" presetSubtype="10" fill="hold" nodeType="withEffect">
                                  <p:stCondLst>
                                    <p:cond delay="0"/>
                                  </p:stCondLst>
                                  <p:childTnLst>
                                    <p:set>
                                      <p:cBhvr>
                                        <p:cTn id="12" dur="1" fill="hold">
                                          <p:stCondLst>
                                            <p:cond delay="0"/>
                                          </p:stCondLst>
                                        </p:cTn>
                                        <p:tgtEl>
                                          <p:spTgt spid="3">
                                            <p:txEl>
                                              <p:pRg st="9" end="9"/>
                                            </p:txEl>
                                          </p:spTgt>
                                        </p:tgtEl>
                                        <p:attrNameLst>
                                          <p:attrName>style.visibility</p:attrName>
                                        </p:attrNameLst>
                                      </p:cBhvr>
                                      <p:to>
                                        <p:strVal val="visible"/>
                                      </p:to>
                                    </p:set>
                                    <p:animEffect transition="in" filter="checkerboard(across)">
                                      <p:cBhvr>
                                        <p:cTn id="13" dur="500"/>
                                        <p:tgtEl>
                                          <p:spTgt spid="3">
                                            <p:txEl>
                                              <p:pRg st="9" end="9"/>
                                            </p:txEl>
                                          </p:spTgt>
                                        </p:tgtEl>
                                      </p:cBhvr>
                                    </p:animEffect>
                                  </p:childTnLst>
                                </p:cTn>
                              </p:par>
                              <p:par>
                                <p:cTn id="14" presetID="5" presetClass="entr" presetSubtype="10" fill="hold" nodeType="withEffect">
                                  <p:stCondLst>
                                    <p:cond delay="0"/>
                                  </p:stCondLst>
                                  <p:childTnLst>
                                    <p:set>
                                      <p:cBhvr>
                                        <p:cTn id="15" dur="1" fill="hold">
                                          <p:stCondLst>
                                            <p:cond delay="0"/>
                                          </p:stCondLst>
                                        </p:cTn>
                                        <p:tgtEl>
                                          <p:spTgt spid="3">
                                            <p:txEl>
                                              <p:pRg st="10" end="10"/>
                                            </p:txEl>
                                          </p:spTgt>
                                        </p:tgtEl>
                                        <p:attrNameLst>
                                          <p:attrName>style.visibility</p:attrName>
                                        </p:attrNameLst>
                                      </p:cBhvr>
                                      <p:to>
                                        <p:strVal val="visible"/>
                                      </p:to>
                                    </p:set>
                                    <p:animEffect transition="in" filter="checkerboard(across)">
                                      <p:cBhvr>
                                        <p:cTn id="16" dur="500"/>
                                        <p:tgtEl>
                                          <p:spTgt spid="3">
                                            <p:txEl>
                                              <p:pRg st="10" end="10"/>
                                            </p:txEl>
                                          </p:spTgt>
                                        </p:tgtEl>
                                      </p:cBhvr>
                                    </p:animEffect>
                                  </p:childTnLst>
                                </p:cTn>
                              </p:par>
                              <p:par>
                                <p:cTn id="17" presetID="5" presetClass="entr" presetSubtype="10" fill="hold" nodeType="withEffect">
                                  <p:stCondLst>
                                    <p:cond delay="0"/>
                                  </p:stCondLst>
                                  <p:childTnLst>
                                    <p:set>
                                      <p:cBhvr>
                                        <p:cTn id="18" dur="1" fill="hold">
                                          <p:stCondLst>
                                            <p:cond delay="0"/>
                                          </p:stCondLst>
                                        </p:cTn>
                                        <p:tgtEl>
                                          <p:spTgt spid="3">
                                            <p:txEl>
                                              <p:pRg st="11" end="11"/>
                                            </p:txEl>
                                          </p:spTgt>
                                        </p:tgtEl>
                                        <p:attrNameLst>
                                          <p:attrName>style.visibility</p:attrName>
                                        </p:attrNameLst>
                                      </p:cBhvr>
                                      <p:to>
                                        <p:strVal val="visible"/>
                                      </p:to>
                                    </p:set>
                                    <p:animEffect transition="in" filter="checkerboard(across)">
                                      <p:cBhvr>
                                        <p:cTn id="19" dur="500"/>
                                        <p:tgtEl>
                                          <p:spTgt spid="3">
                                            <p:txEl>
                                              <p:pRg st="11" end="11"/>
                                            </p:txEl>
                                          </p:spTgt>
                                        </p:tgtEl>
                                      </p:cBhvr>
                                    </p:animEffect>
                                  </p:childTnLst>
                                </p:cTn>
                              </p:par>
                              <p:par>
                                <p:cTn id="20" presetID="5" presetClass="entr" presetSubtype="10" fill="hold" nodeType="withEffect">
                                  <p:stCondLst>
                                    <p:cond delay="0"/>
                                  </p:stCondLst>
                                  <p:childTnLst>
                                    <p:set>
                                      <p:cBhvr>
                                        <p:cTn id="21" dur="1" fill="hold">
                                          <p:stCondLst>
                                            <p:cond delay="0"/>
                                          </p:stCondLst>
                                        </p:cTn>
                                        <p:tgtEl>
                                          <p:spTgt spid="3">
                                            <p:txEl>
                                              <p:pRg st="12" end="12"/>
                                            </p:txEl>
                                          </p:spTgt>
                                        </p:tgtEl>
                                        <p:attrNameLst>
                                          <p:attrName>style.visibility</p:attrName>
                                        </p:attrNameLst>
                                      </p:cBhvr>
                                      <p:to>
                                        <p:strVal val="visible"/>
                                      </p:to>
                                    </p:set>
                                    <p:animEffect transition="in" filter="checkerboard(across)">
                                      <p:cBhvr>
                                        <p:cTn id="22"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Tone	</a:t>
            </a:r>
            <a:endParaRPr lang="en-US" dirty="0"/>
          </a:p>
        </p:txBody>
      </p:sp>
      <p:sp>
        <p:nvSpPr>
          <p:cNvPr id="3" name="Content Placeholder 2"/>
          <p:cNvSpPr>
            <a:spLocks noGrp="1"/>
          </p:cNvSpPr>
          <p:nvPr>
            <p:ph idx="1"/>
          </p:nvPr>
        </p:nvSpPr>
        <p:spPr>
          <a:xfrm>
            <a:off x="303706" y="1587660"/>
            <a:ext cx="8697067" cy="4928648"/>
          </a:xfrm>
        </p:spPr>
        <p:txBody>
          <a:bodyPr>
            <a:normAutofit/>
          </a:bodyPr>
          <a:lstStyle/>
          <a:p>
            <a:r>
              <a:rPr lang="en-US" sz="3200" dirty="0" smtClean="0"/>
              <a:t>Tone (main ideas):</a:t>
            </a:r>
          </a:p>
          <a:p>
            <a:pPr lvl="1"/>
            <a:r>
              <a:rPr lang="en-US" sz="2800" dirty="0" smtClean="0"/>
              <a:t>Attitude of author</a:t>
            </a:r>
          </a:p>
          <a:p>
            <a:pPr lvl="1"/>
            <a:r>
              <a:rPr lang="en-US" sz="2800" dirty="0" smtClean="0"/>
              <a:t>Tone is affected by author’s:</a:t>
            </a:r>
          </a:p>
          <a:p>
            <a:pPr lvl="2"/>
            <a:r>
              <a:rPr lang="en-US" sz="2600" dirty="0" smtClean="0"/>
              <a:t>Diction (word choice)</a:t>
            </a:r>
          </a:p>
          <a:p>
            <a:pPr lvl="3"/>
            <a:r>
              <a:rPr lang="en-US" sz="2200" dirty="0" smtClean="0"/>
              <a:t>Denotations and Connotations of words</a:t>
            </a:r>
          </a:p>
          <a:p>
            <a:pPr lvl="2"/>
            <a:r>
              <a:rPr lang="en-US" sz="2600" dirty="0" smtClean="0"/>
              <a:t>Details</a:t>
            </a:r>
          </a:p>
          <a:p>
            <a:pPr marL="577850" lvl="2" indent="0">
              <a:buNone/>
            </a:pPr>
            <a:endParaRPr lang="en-US" sz="2600" dirty="0" smtClean="0"/>
          </a:p>
          <a:p>
            <a:pPr lvl="1"/>
            <a:r>
              <a:rPr lang="en-US" sz="2800" dirty="0" smtClean="0"/>
              <a:t>Example:</a:t>
            </a:r>
          </a:p>
          <a:p>
            <a:pPr lvl="3"/>
            <a:r>
              <a:rPr lang="en-US" sz="2400" dirty="0" smtClean="0"/>
              <a:t>She</a:t>
            </a:r>
            <a:r>
              <a:rPr lang="en-US" sz="2400" i="1" dirty="0" smtClean="0"/>
              <a:t> isn’t </a:t>
            </a:r>
            <a:r>
              <a:rPr lang="en-US" sz="2400" dirty="0" smtClean="0"/>
              <a:t>that tall.</a:t>
            </a:r>
          </a:p>
          <a:p>
            <a:pPr lvl="3"/>
            <a:r>
              <a:rPr lang="en-US" sz="2400" dirty="0" smtClean="0"/>
              <a:t>She </a:t>
            </a:r>
            <a:r>
              <a:rPr lang="en-US" sz="2400" i="1" dirty="0" err="1" smtClean="0"/>
              <a:t>ain’t</a:t>
            </a:r>
            <a:r>
              <a:rPr lang="en-US" sz="2400" dirty="0" smtClean="0"/>
              <a:t> that tall.</a:t>
            </a:r>
            <a:endParaRPr lang="en-US" sz="2400" dirty="0"/>
          </a:p>
        </p:txBody>
      </p:sp>
    </p:spTree>
    <p:extLst>
      <p:ext uri="{BB962C8B-B14F-4D97-AF65-F5344CB8AC3E}">
        <p14:creationId xmlns:p14="http://schemas.microsoft.com/office/powerpoint/2010/main" val="30634658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2753"/>
            <a:ext cx="9144000" cy="1283167"/>
          </a:xfrm>
        </p:spPr>
        <p:txBody>
          <a:bodyPr/>
          <a:lstStyle/>
          <a:p>
            <a:r>
              <a:rPr lang="en-US" dirty="0" smtClean="0"/>
              <a:t>Tone Words: </a:t>
            </a:r>
            <a:br>
              <a:rPr lang="en-US" dirty="0" smtClean="0"/>
            </a:br>
            <a:r>
              <a:rPr lang="en-US" sz="4000" dirty="0" smtClean="0"/>
              <a:t>Say them to a friend with emotion</a:t>
            </a:r>
            <a:r>
              <a:rPr lang="en-US" dirty="0" smtClean="0"/>
              <a:t>!</a:t>
            </a:r>
            <a:endParaRPr lang="en-US" dirty="0"/>
          </a:p>
        </p:txBody>
      </p:sp>
      <p:sp>
        <p:nvSpPr>
          <p:cNvPr id="3" name="Content Placeholder 2"/>
          <p:cNvSpPr>
            <a:spLocks noGrp="1"/>
          </p:cNvSpPr>
          <p:nvPr>
            <p:ph sz="half" idx="1"/>
          </p:nvPr>
        </p:nvSpPr>
        <p:spPr>
          <a:xfrm>
            <a:off x="96635" y="1828800"/>
            <a:ext cx="2070729" cy="4535645"/>
          </a:xfrm>
        </p:spPr>
        <p:txBody>
          <a:bodyPr>
            <a:normAutofit fontScale="92500" lnSpcReduction="10000"/>
          </a:bodyPr>
          <a:lstStyle/>
          <a:p>
            <a:r>
              <a:rPr lang="en-US" dirty="0"/>
              <a:t>a</a:t>
            </a:r>
            <a:r>
              <a:rPr lang="en-US" dirty="0" smtClean="0"/>
              <a:t>ngry</a:t>
            </a:r>
          </a:p>
          <a:p>
            <a:r>
              <a:rPr lang="en-US" dirty="0" smtClean="0"/>
              <a:t>anxious</a:t>
            </a:r>
          </a:p>
          <a:p>
            <a:r>
              <a:rPr lang="en-US" dirty="0" smtClean="0"/>
              <a:t>apathetic</a:t>
            </a:r>
          </a:p>
          <a:p>
            <a:r>
              <a:rPr lang="en-US" dirty="0"/>
              <a:t>b</a:t>
            </a:r>
            <a:r>
              <a:rPr lang="en-US" dirty="0" smtClean="0"/>
              <a:t>itter</a:t>
            </a:r>
          </a:p>
          <a:p>
            <a:r>
              <a:rPr lang="en-US" dirty="0" smtClean="0"/>
              <a:t>cheery</a:t>
            </a:r>
          </a:p>
          <a:p>
            <a:r>
              <a:rPr lang="en-US" dirty="0" smtClean="0"/>
              <a:t>childish</a:t>
            </a:r>
          </a:p>
          <a:p>
            <a:r>
              <a:rPr lang="en-US" dirty="0" smtClean="0"/>
              <a:t>cynical</a:t>
            </a:r>
          </a:p>
          <a:p>
            <a:r>
              <a:rPr lang="en-US" dirty="0" smtClean="0"/>
              <a:t>cold</a:t>
            </a:r>
          </a:p>
          <a:p>
            <a:r>
              <a:rPr lang="en-US" dirty="0" smtClean="0"/>
              <a:t>confused</a:t>
            </a:r>
          </a:p>
          <a:p>
            <a:pPr marL="0" indent="0">
              <a:buNone/>
            </a:pPr>
            <a:endParaRPr lang="en-US" dirty="0"/>
          </a:p>
        </p:txBody>
      </p:sp>
      <p:sp>
        <p:nvSpPr>
          <p:cNvPr id="8" name="Content Placeholder 2"/>
          <p:cNvSpPr txBox="1">
            <a:spLocks/>
          </p:cNvSpPr>
          <p:nvPr/>
        </p:nvSpPr>
        <p:spPr>
          <a:xfrm>
            <a:off x="6551789" y="1821974"/>
            <a:ext cx="2057037" cy="4297363"/>
          </a:xfrm>
          <a:prstGeom prst="rect">
            <a:avLst/>
          </a:prstGeom>
        </p:spPr>
        <p:txBody>
          <a:bodyPr vert="horz" lIns="91440" tIns="45720" rIns="91440" bIns="45720" rtlCol="0">
            <a:normAutofit fontScale="92500" lnSpcReduction="20000"/>
          </a:bodyPr>
          <a:lstStyle>
            <a:lvl1pPr marL="282575" indent="-282575" algn="l" defTabSz="914400" rtl="0" eaLnBrk="1" latinLnBrk="0" hangingPunct="1">
              <a:spcBef>
                <a:spcPts val="2000"/>
              </a:spcBef>
              <a:buFont typeface="Calisto MT" pitchFamily="18" charset="0"/>
              <a:buChar char="•"/>
              <a:defRPr sz="2000" kern="1200">
                <a:solidFill>
                  <a:schemeClr val="bg2"/>
                </a:solidFill>
                <a:effectLst>
                  <a:outerShdw blurRad="63500" dir="2700000" algn="tl" rotWithShape="0">
                    <a:schemeClr val="tx1">
                      <a:alpha val="40000"/>
                    </a:schemeClr>
                  </a:outerShdw>
                </a:effectLst>
                <a:latin typeface="+mn-lt"/>
                <a:ea typeface="+mn-ea"/>
                <a:cs typeface="+mn-cs"/>
              </a:defRPr>
            </a:lvl1pPr>
            <a:lvl2pPr marL="577850" indent="-295275" algn="l" defTabSz="914400" rtl="0" eaLnBrk="1" latinLnBrk="0" hangingPunct="1">
              <a:spcBef>
                <a:spcPts val="600"/>
              </a:spcBef>
              <a:buClr>
                <a:schemeClr val="bg2">
                  <a:lumMod val="60000"/>
                  <a:lumOff val="40000"/>
                </a:schemeClr>
              </a:buClr>
              <a:buFont typeface="Calisto MT" pitchFamily="18" charset="0"/>
              <a:buChar char="•"/>
              <a:defRPr sz="1800" kern="1200">
                <a:solidFill>
                  <a:schemeClr val="bg2"/>
                </a:solidFill>
                <a:effectLst>
                  <a:outerShdw blurRad="63500" dir="2700000" algn="tl" rotWithShape="0">
                    <a:schemeClr val="tx1">
                      <a:alpha val="40000"/>
                    </a:schemeClr>
                  </a:outerShdw>
                </a:effectLst>
                <a:latin typeface="+mn-lt"/>
                <a:ea typeface="+mn-ea"/>
                <a:cs typeface="+mn-cs"/>
              </a:defRPr>
            </a:lvl2pPr>
            <a:lvl3pPr marL="860425" indent="-282575" algn="l" defTabSz="914400" rtl="0" eaLnBrk="1" latinLnBrk="0" hangingPunct="1">
              <a:spcBef>
                <a:spcPts val="600"/>
              </a:spcBef>
              <a:buFont typeface="Calisto MT" pitchFamily="18" charset="0"/>
              <a:buChar char="•"/>
              <a:defRPr sz="1800" kern="1200">
                <a:solidFill>
                  <a:schemeClr val="bg2"/>
                </a:solidFill>
                <a:effectLst>
                  <a:outerShdw blurRad="63500" dir="2700000" algn="tl" rotWithShape="0">
                    <a:schemeClr val="tx1">
                      <a:alpha val="40000"/>
                    </a:schemeClr>
                  </a:outerShdw>
                </a:effectLst>
                <a:latin typeface="+mn-lt"/>
                <a:ea typeface="+mn-ea"/>
                <a:cs typeface="+mn-cs"/>
              </a:defRPr>
            </a:lvl3pPr>
            <a:lvl4pPr marL="1143000" indent="-282575" algn="l" defTabSz="914400" rtl="0" eaLnBrk="1" latinLnBrk="0" hangingPunct="1">
              <a:spcBef>
                <a:spcPts val="600"/>
              </a:spcBef>
              <a:buClr>
                <a:schemeClr val="bg2">
                  <a:lumMod val="60000"/>
                  <a:lumOff val="40000"/>
                </a:schemeClr>
              </a:buClr>
              <a:buFont typeface="Calisto MT" pitchFamily="18" charset="0"/>
              <a:buChar char="•"/>
              <a:defRPr sz="1800" kern="1200">
                <a:solidFill>
                  <a:schemeClr val="bg2"/>
                </a:solidFill>
                <a:effectLst>
                  <a:outerShdw blurRad="63500" dir="2700000" algn="tl" rotWithShape="0">
                    <a:schemeClr val="tx1">
                      <a:alpha val="40000"/>
                    </a:schemeClr>
                  </a:outerShdw>
                </a:effectLst>
                <a:latin typeface="+mn-lt"/>
                <a:ea typeface="+mn-ea"/>
                <a:cs typeface="+mn-cs"/>
              </a:defRPr>
            </a:lvl4pPr>
            <a:lvl5pPr marL="1425575" indent="-282575" algn="l" defTabSz="914400" rtl="0" eaLnBrk="1" latinLnBrk="0" hangingPunct="1">
              <a:spcBef>
                <a:spcPts val="600"/>
              </a:spcBef>
              <a:buFont typeface="Calisto MT" pitchFamily="18" charset="0"/>
              <a:buChar char="•"/>
              <a:defRPr sz="1800" kern="1200">
                <a:solidFill>
                  <a:schemeClr val="bg2"/>
                </a:solidFill>
                <a:effectLst>
                  <a:outerShdw blurRad="63500" dir="2700000" algn="tl" rotWithShape="0">
                    <a:schemeClr val="tx1">
                      <a:alpha val="40000"/>
                    </a:schemeClr>
                  </a:outerShdw>
                </a:effectLst>
                <a:latin typeface="+mn-lt"/>
                <a:ea typeface="+mn-ea"/>
                <a:cs typeface="+mn-cs"/>
              </a:defRPr>
            </a:lvl5pPr>
            <a:lvl6pPr marL="1711325" indent="-280988" algn="l" defTabSz="914400" rtl="0" eaLnBrk="1" latinLnBrk="0" hangingPunct="1">
              <a:spcBef>
                <a:spcPct val="20000"/>
              </a:spcBef>
              <a:buClr>
                <a:schemeClr val="bg2">
                  <a:lumMod val="60000"/>
                  <a:lumOff val="40000"/>
                </a:schemeClr>
              </a:buClr>
              <a:buFont typeface="Arial" pitchFamily="34" charset="0"/>
              <a:buChar char="•"/>
              <a:defRPr lang="en-US" sz="1800" kern="1200">
                <a:solidFill>
                  <a:schemeClr val="bg2"/>
                </a:solidFill>
                <a:effectLst>
                  <a:outerShdw blurRad="63500" dir="2700000" algn="tl" rotWithShape="0">
                    <a:schemeClr val="tx1">
                      <a:alpha val="40000"/>
                    </a:schemeClr>
                  </a:outerShdw>
                </a:effectLst>
                <a:latin typeface="+mn-lt"/>
                <a:ea typeface="+mn-ea"/>
                <a:cs typeface="+mn-cs"/>
              </a:defRPr>
            </a:lvl6pPr>
            <a:lvl7pPr marL="2000250" indent="-280988" algn="l" defTabSz="914400" rtl="0" eaLnBrk="1" latinLnBrk="0" hangingPunct="1">
              <a:spcBef>
                <a:spcPct val="20000"/>
              </a:spcBef>
              <a:buFont typeface="Arial" pitchFamily="34" charset="0"/>
              <a:buChar char="•"/>
              <a:defRPr lang="en-US" sz="1800" kern="1200">
                <a:solidFill>
                  <a:schemeClr val="bg2"/>
                </a:solidFill>
                <a:effectLst>
                  <a:outerShdw blurRad="63500" dir="2700000" algn="tl" rotWithShape="0">
                    <a:schemeClr val="tx1">
                      <a:alpha val="40000"/>
                    </a:schemeClr>
                  </a:outerShdw>
                </a:effectLst>
                <a:latin typeface="+mn-lt"/>
                <a:ea typeface="+mn-ea"/>
                <a:cs typeface="+mn-cs"/>
              </a:defRPr>
            </a:lvl7pPr>
            <a:lvl8pPr marL="2290763" indent="-280988" algn="l" defTabSz="914400" rtl="0" eaLnBrk="1" latinLnBrk="0" hangingPunct="1">
              <a:spcBef>
                <a:spcPct val="20000"/>
              </a:spcBef>
              <a:buClr>
                <a:schemeClr val="bg2">
                  <a:lumMod val="60000"/>
                  <a:lumOff val="40000"/>
                </a:schemeClr>
              </a:buClr>
              <a:buFont typeface="Arial" pitchFamily="34" charset="0"/>
              <a:buChar char="•"/>
              <a:defRPr lang="en-US" sz="1800" kern="1200">
                <a:solidFill>
                  <a:schemeClr val="bg2"/>
                </a:solidFill>
                <a:effectLst>
                  <a:outerShdw blurRad="63500" dir="2700000" algn="tl" rotWithShape="0">
                    <a:schemeClr val="tx1">
                      <a:alpha val="40000"/>
                    </a:schemeClr>
                  </a:outerShdw>
                </a:effectLst>
                <a:latin typeface="+mn-lt"/>
                <a:ea typeface="+mn-ea"/>
                <a:cs typeface="+mn-cs"/>
              </a:defRPr>
            </a:lvl8pPr>
            <a:lvl9pPr marL="2571750" indent="-280988" algn="l" defTabSz="914400" rtl="0" eaLnBrk="1" latinLnBrk="0" hangingPunct="1">
              <a:spcBef>
                <a:spcPct val="20000"/>
              </a:spcBef>
              <a:buFont typeface="Arial" pitchFamily="34" charset="0"/>
              <a:buChar char="•"/>
              <a:defRPr lang="en-US" sz="1800" kern="1200">
                <a:solidFill>
                  <a:schemeClr val="bg2"/>
                </a:solidFill>
                <a:effectLst>
                  <a:outerShdw blurRad="63500" dir="2700000" algn="tl" rotWithShape="0">
                    <a:schemeClr val="tx1">
                      <a:alpha val="40000"/>
                    </a:schemeClr>
                  </a:outerShdw>
                </a:effectLst>
                <a:latin typeface="+mn-lt"/>
                <a:ea typeface="+mn-ea"/>
                <a:cs typeface="+mn-cs"/>
              </a:defRPr>
            </a:lvl9pPr>
          </a:lstStyle>
          <a:p>
            <a:r>
              <a:rPr lang="en-US" dirty="0" smtClean="0"/>
              <a:t>peaceful</a:t>
            </a:r>
          </a:p>
          <a:p>
            <a:r>
              <a:rPr lang="en-US" dirty="0" smtClean="0"/>
              <a:t>pessimistic</a:t>
            </a:r>
          </a:p>
          <a:p>
            <a:r>
              <a:rPr lang="en-US" dirty="0" smtClean="0"/>
              <a:t>realistic</a:t>
            </a:r>
          </a:p>
          <a:p>
            <a:r>
              <a:rPr lang="en-US" dirty="0" smtClean="0"/>
              <a:t>sarcastic</a:t>
            </a:r>
          </a:p>
          <a:p>
            <a:r>
              <a:rPr lang="en-US" dirty="0" smtClean="0"/>
              <a:t>sentimental</a:t>
            </a:r>
          </a:p>
          <a:p>
            <a:r>
              <a:rPr lang="en-US" dirty="0" smtClean="0"/>
              <a:t>serious</a:t>
            </a:r>
          </a:p>
          <a:p>
            <a:r>
              <a:rPr lang="en-US" dirty="0" smtClean="0"/>
              <a:t>somber</a:t>
            </a:r>
          </a:p>
          <a:p>
            <a:r>
              <a:rPr lang="en-US" dirty="0" smtClean="0"/>
              <a:t>sympathetic</a:t>
            </a:r>
          </a:p>
          <a:p>
            <a:r>
              <a:rPr lang="en-US" dirty="0" smtClean="0"/>
              <a:t>questioning</a:t>
            </a:r>
          </a:p>
          <a:p>
            <a:endParaRPr lang="en-US" dirty="0"/>
          </a:p>
        </p:txBody>
      </p:sp>
      <p:sp>
        <p:nvSpPr>
          <p:cNvPr id="9" name="Content Placeholder 2"/>
          <p:cNvSpPr>
            <a:spLocks noGrp="1"/>
          </p:cNvSpPr>
          <p:nvPr>
            <p:ph sz="half" idx="1"/>
          </p:nvPr>
        </p:nvSpPr>
        <p:spPr>
          <a:xfrm>
            <a:off x="4314056" y="1835780"/>
            <a:ext cx="2057037" cy="4297363"/>
          </a:xfrm>
        </p:spPr>
        <p:txBody>
          <a:bodyPr>
            <a:normAutofit lnSpcReduction="10000"/>
          </a:bodyPr>
          <a:lstStyle/>
          <a:p>
            <a:r>
              <a:rPr lang="en-US" dirty="0" smtClean="0"/>
              <a:t>ironic</a:t>
            </a:r>
          </a:p>
          <a:p>
            <a:r>
              <a:rPr lang="en-US" dirty="0" smtClean="0"/>
              <a:t>joyful</a:t>
            </a:r>
          </a:p>
          <a:p>
            <a:r>
              <a:rPr lang="en-US" dirty="0" smtClean="0"/>
              <a:t>light</a:t>
            </a:r>
          </a:p>
          <a:p>
            <a:r>
              <a:rPr lang="en-US" dirty="0" smtClean="0"/>
              <a:t>loving</a:t>
            </a:r>
          </a:p>
          <a:p>
            <a:r>
              <a:rPr lang="en-US" dirty="0" smtClean="0"/>
              <a:t>matter-of-fact</a:t>
            </a:r>
          </a:p>
          <a:p>
            <a:r>
              <a:rPr lang="en-US" dirty="0" smtClean="0"/>
              <a:t>optimistic</a:t>
            </a:r>
          </a:p>
          <a:p>
            <a:r>
              <a:rPr lang="en-US" dirty="0" smtClean="0"/>
              <a:t>outraged</a:t>
            </a:r>
          </a:p>
          <a:p>
            <a:r>
              <a:rPr lang="en-US" dirty="0" smtClean="0"/>
              <a:t>passionate</a:t>
            </a:r>
          </a:p>
        </p:txBody>
      </p:sp>
      <p:sp>
        <p:nvSpPr>
          <p:cNvPr id="10" name="Content Placeholder 2"/>
          <p:cNvSpPr>
            <a:spLocks noGrp="1"/>
          </p:cNvSpPr>
          <p:nvPr>
            <p:ph sz="half" idx="1"/>
          </p:nvPr>
        </p:nvSpPr>
        <p:spPr>
          <a:xfrm>
            <a:off x="2036252" y="1828800"/>
            <a:ext cx="2277804" cy="4535645"/>
          </a:xfrm>
        </p:spPr>
        <p:txBody>
          <a:bodyPr>
            <a:normAutofit fontScale="92500" lnSpcReduction="10000"/>
          </a:bodyPr>
          <a:lstStyle/>
          <a:p>
            <a:r>
              <a:rPr lang="en-US" dirty="0" smtClean="0"/>
              <a:t>critical</a:t>
            </a:r>
          </a:p>
          <a:p>
            <a:r>
              <a:rPr lang="en-US" dirty="0" smtClean="0"/>
              <a:t>dark</a:t>
            </a:r>
          </a:p>
          <a:p>
            <a:r>
              <a:rPr lang="en-US" dirty="0" smtClean="0"/>
              <a:t>disgusted</a:t>
            </a:r>
          </a:p>
          <a:p>
            <a:r>
              <a:rPr lang="en-US" dirty="0" smtClean="0"/>
              <a:t>dreamy</a:t>
            </a:r>
          </a:p>
          <a:p>
            <a:r>
              <a:rPr lang="en-US" dirty="0" smtClean="0"/>
              <a:t>enthusiastic</a:t>
            </a:r>
          </a:p>
          <a:p>
            <a:r>
              <a:rPr lang="en-US" dirty="0" smtClean="0"/>
              <a:t>factual</a:t>
            </a:r>
          </a:p>
          <a:p>
            <a:r>
              <a:rPr lang="en-US" dirty="0" smtClean="0"/>
              <a:t>foreboding</a:t>
            </a:r>
          </a:p>
          <a:p>
            <a:r>
              <a:rPr lang="en-US" dirty="0" smtClean="0"/>
              <a:t>hopeful</a:t>
            </a:r>
          </a:p>
          <a:p>
            <a:r>
              <a:rPr lang="en-US" dirty="0" smtClean="0"/>
              <a:t>humorous</a:t>
            </a:r>
          </a:p>
        </p:txBody>
      </p:sp>
    </p:spTree>
    <p:extLst>
      <p:ext uri="{BB962C8B-B14F-4D97-AF65-F5344CB8AC3E}">
        <p14:creationId xmlns:p14="http://schemas.microsoft.com/office/powerpoint/2010/main" val="2197578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2753"/>
            <a:ext cx="9144000" cy="1283167"/>
          </a:xfrm>
        </p:spPr>
        <p:txBody>
          <a:bodyPr/>
          <a:lstStyle/>
          <a:p>
            <a:r>
              <a:rPr lang="en-US" dirty="0" smtClean="0"/>
              <a:t>Free Write: </a:t>
            </a:r>
            <a:br>
              <a:rPr lang="en-US" dirty="0" smtClean="0"/>
            </a:br>
            <a:r>
              <a:rPr lang="en-US" sz="4000" dirty="0" smtClean="0"/>
              <a:t>Use these </a:t>
            </a:r>
            <a:r>
              <a:rPr lang="en-US" sz="4000" smtClean="0"/>
              <a:t>words correctly</a:t>
            </a:r>
            <a:endParaRPr lang="en-US" dirty="0"/>
          </a:p>
        </p:txBody>
      </p:sp>
      <p:sp>
        <p:nvSpPr>
          <p:cNvPr id="3" name="Content Placeholder 2"/>
          <p:cNvSpPr>
            <a:spLocks noGrp="1"/>
          </p:cNvSpPr>
          <p:nvPr>
            <p:ph sz="half" idx="1"/>
          </p:nvPr>
        </p:nvSpPr>
        <p:spPr>
          <a:xfrm>
            <a:off x="96635" y="1828800"/>
            <a:ext cx="2070729" cy="4535645"/>
          </a:xfrm>
        </p:spPr>
        <p:txBody>
          <a:bodyPr>
            <a:normAutofit fontScale="92500" lnSpcReduction="10000"/>
          </a:bodyPr>
          <a:lstStyle/>
          <a:p>
            <a:r>
              <a:rPr lang="en-US" dirty="0"/>
              <a:t>a</a:t>
            </a:r>
            <a:r>
              <a:rPr lang="en-US" dirty="0" smtClean="0"/>
              <a:t>ngry</a:t>
            </a:r>
          </a:p>
          <a:p>
            <a:r>
              <a:rPr lang="en-US" dirty="0" smtClean="0"/>
              <a:t>anxious</a:t>
            </a:r>
          </a:p>
          <a:p>
            <a:r>
              <a:rPr lang="en-US" dirty="0" smtClean="0"/>
              <a:t>apathetic</a:t>
            </a:r>
          </a:p>
          <a:p>
            <a:r>
              <a:rPr lang="en-US" dirty="0"/>
              <a:t>b</a:t>
            </a:r>
            <a:r>
              <a:rPr lang="en-US" dirty="0" smtClean="0"/>
              <a:t>itter</a:t>
            </a:r>
          </a:p>
          <a:p>
            <a:r>
              <a:rPr lang="en-US" dirty="0" smtClean="0"/>
              <a:t>cheery</a:t>
            </a:r>
          </a:p>
          <a:p>
            <a:r>
              <a:rPr lang="en-US" dirty="0" smtClean="0"/>
              <a:t>childish</a:t>
            </a:r>
          </a:p>
          <a:p>
            <a:r>
              <a:rPr lang="en-US" dirty="0" smtClean="0"/>
              <a:t>cynical</a:t>
            </a:r>
          </a:p>
          <a:p>
            <a:r>
              <a:rPr lang="en-US" dirty="0" smtClean="0"/>
              <a:t>cold</a:t>
            </a:r>
          </a:p>
          <a:p>
            <a:r>
              <a:rPr lang="en-US" dirty="0" smtClean="0"/>
              <a:t>confused</a:t>
            </a:r>
          </a:p>
          <a:p>
            <a:pPr marL="0" indent="0">
              <a:buNone/>
            </a:pPr>
            <a:endParaRPr lang="en-US" dirty="0"/>
          </a:p>
        </p:txBody>
      </p:sp>
      <p:sp>
        <p:nvSpPr>
          <p:cNvPr id="8" name="Content Placeholder 2"/>
          <p:cNvSpPr txBox="1">
            <a:spLocks/>
          </p:cNvSpPr>
          <p:nvPr/>
        </p:nvSpPr>
        <p:spPr>
          <a:xfrm>
            <a:off x="6551789" y="1821974"/>
            <a:ext cx="2057037" cy="4297363"/>
          </a:xfrm>
          <a:prstGeom prst="rect">
            <a:avLst/>
          </a:prstGeom>
        </p:spPr>
        <p:txBody>
          <a:bodyPr vert="horz" lIns="91440" tIns="45720" rIns="91440" bIns="45720" rtlCol="0">
            <a:normAutofit fontScale="92500" lnSpcReduction="20000"/>
          </a:bodyPr>
          <a:lstStyle>
            <a:lvl1pPr marL="282575" indent="-282575" algn="l" defTabSz="914400" rtl="0" eaLnBrk="1" latinLnBrk="0" hangingPunct="1">
              <a:spcBef>
                <a:spcPts val="2000"/>
              </a:spcBef>
              <a:buFont typeface="Calisto MT" pitchFamily="18" charset="0"/>
              <a:buChar char="•"/>
              <a:defRPr sz="2000" kern="1200">
                <a:solidFill>
                  <a:schemeClr val="bg2"/>
                </a:solidFill>
                <a:effectLst>
                  <a:outerShdw blurRad="63500" dir="2700000" algn="tl" rotWithShape="0">
                    <a:schemeClr val="tx1">
                      <a:alpha val="40000"/>
                    </a:schemeClr>
                  </a:outerShdw>
                </a:effectLst>
                <a:latin typeface="+mn-lt"/>
                <a:ea typeface="+mn-ea"/>
                <a:cs typeface="+mn-cs"/>
              </a:defRPr>
            </a:lvl1pPr>
            <a:lvl2pPr marL="577850" indent="-295275" algn="l" defTabSz="914400" rtl="0" eaLnBrk="1" latinLnBrk="0" hangingPunct="1">
              <a:spcBef>
                <a:spcPts val="600"/>
              </a:spcBef>
              <a:buClr>
                <a:schemeClr val="bg2">
                  <a:lumMod val="60000"/>
                  <a:lumOff val="40000"/>
                </a:schemeClr>
              </a:buClr>
              <a:buFont typeface="Calisto MT" pitchFamily="18" charset="0"/>
              <a:buChar char="•"/>
              <a:defRPr sz="1800" kern="1200">
                <a:solidFill>
                  <a:schemeClr val="bg2"/>
                </a:solidFill>
                <a:effectLst>
                  <a:outerShdw blurRad="63500" dir="2700000" algn="tl" rotWithShape="0">
                    <a:schemeClr val="tx1">
                      <a:alpha val="40000"/>
                    </a:schemeClr>
                  </a:outerShdw>
                </a:effectLst>
                <a:latin typeface="+mn-lt"/>
                <a:ea typeface="+mn-ea"/>
                <a:cs typeface="+mn-cs"/>
              </a:defRPr>
            </a:lvl2pPr>
            <a:lvl3pPr marL="860425" indent="-282575" algn="l" defTabSz="914400" rtl="0" eaLnBrk="1" latinLnBrk="0" hangingPunct="1">
              <a:spcBef>
                <a:spcPts val="600"/>
              </a:spcBef>
              <a:buFont typeface="Calisto MT" pitchFamily="18" charset="0"/>
              <a:buChar char="•"/>
              <a:defRPr sz="1800" kern="1200">
                <a:solidFill>
                  <a:schemeClr val="bg2"/>
                </a:solidFill>
                <a:effectLst>
                  <a:outerShdw blurRad="63500" dir="2700000" algn="tl" rotWithShape="0">
                    <a:schemeClr val="tx1">
                      <a:alpha val="40000"/>
                    </a:schemeClr>
                  </a:outerShdw>
                </a:effectLst>
                <a:latin typeface="+mn-lt"/>
                <a:ea typeface="+mn-ea"/>
                <a:cs typeface="+mn-cs"/>
              </a:defRPr>
            </a:lvl3pPr>
            <a:lvl4pPr marL="1143000" indent="-282575" algn="l" defTabSz="914400" rtl="0" eaLnBrk="1" latinLnBrk="0" hangingPunct="1">
              <a:spcBef>
                <a:spcPts val="600"/>
              </a:spcBef>
              <a:buClr>
                <a:schemeClr val="bg2">
                  <a:lumMod val="60000"/>
                  <a:lumOff val="40000"/>
                </a:schemeClr>
              </a:buClr>
              <a:buFont typeface="Calisto MT" pitchFamily="18" charset="0"/>
              <a:buChar char="•"/>
              <a:defRPr sz="1800" kern="1200">
                <a:solidFill>
                  <a:schemeClr val="bg2"/>
                </a:solidFill>
                <a:effectLst>
                  <a:outerShdw blurRad="63500" dir="2700000" algn="tl" rotWithShape="0">
                    <a:schemeClr val="tx1">
                      <a:alpha val="40000"/>
                    </a:schemeClr>
                  </a:outerShdw>
                </a:effectLst>
                <a:latin typeface="+mn-lt"/>
                <a:ea typeface="+mn-ea"/>
                <a:cs typeface="+mn-cs"/>
              </a:defRPr>
            </a:lvl4pPr>
            <a:lvl5pPr marL="1425575" indent="-282575" algn="l" defTabSz="914400" rtl="0" eaLnBrk="1" latinLnBrk="0" hangingPunct="1">
              <a:spcBef>
                <a:spcPts val="600"/>
              </a:spcBef>
              <a:buFont typeface="Calisto MT" pitchFamily="18" charset="0"/>
              <a:buChar char="•"/>
              <a:defRPr sz="1800" kern="1200">
                <a:solidFill>
                  <a:schemeClr val="bg2"/>
                </a:solidFill>
                <a:effectLst>
                  <a:outerShdw blurRad="63500" dir="2700000" algn="tl" rotWithShape="0">
                    <a:schemeClr val="tx1">
                      <a:alpha val="40000"/>
                    </a:schemeClr>
                  </a:outerShdw>
                </a:effectLst>
                <a:latin typeface="+mn-lt"/>
                <a:ea typeface="+mn-ea"/>
                <a:cs typeface="+mn-cs"/>
              </a:defRPr>
            </a:lvl5pPr>
            <a:lvl6pPr marL="1711325" indent="-280988" algn="l" defTabSz="914400" rtl="0" eaLnBrk="1" latinLnBrk="0" hangingPunct="1">
              <a:spcBef>
                <a:spcPct val="20000"/>
              </a:spcBef>
              <a:buClr>
                <a:schemeClr val="bg2">
                  <a:lumMod val="60000"/>
                  <a:lumOff val="40000"/>
                </a:schemeClr>
              </a:buClr>
              <a:buFont typeface="Arial" pitchFamily="34" charset="0"/>
              <a:buChar char="•"/>
              <a:defRPr lang="en-US" sz="1800" kern="1200">
                <a:solidFill>
                  <a:schemeClr val="bg2"/>
                </a:solidFill>
                <a:effectLst>
                  <a:outerShdw blurRad="63500" dir="2700000" algn="tl" rotWithShape="0">
                    <a:schemeClr val="tx1">
                      <a:alpha val="40000"/>
                    </a:schemeClr>
                  </a:outerShdw>
                </a:effectLst>
                <a:latin typeface="+mn-lt"/>
                <a:ea typeface="+mn-ea"/>
                <a:cs typeface="+mn-cs"/>
              </a:defRPr>
            </a:lvl6pPr>
            <a:lvl7pPr marL="2000250" indent="-280988" algn="l" defTabSz="914400" rtl="0" eaLnBrk="1" latinLnBrk="0" hangingPunct="1">
              <a:spcBef>
                <a:spcPct val="20000"/>
              </a:spcBef>
              <a:buFont typeface="Arial" pitchFamily="34" charset="0"/>
              <a:buChar char="•"/>
              <a:defRPr lang="en-US" sz="1800" kern="1200">
                <a:solidFill>
                  <a:schemeClr val="bg2"/>
                </a:solidFill>
                <a:effectLst>
                  <a:outerShdw blurRad="63500" dir="2700000" algn="tl" rotWithShape="0">
                    <a:schemeClr val="tx1">
                      <a:alpha val="40000"/>
                    </a:schemeClr>
                  </a:outerShdw>
                </a:effectLst>
                <a:latin typeface="+mn-lt"/>
                <a:ea typeface="+mn-ea"/>
                <a:cs typeface="+mn-cs"/>
              </a:defRPr>
            </a:lvl7pPr>
            <a:lvl8pPr marL="2290763" indent="-280988" algn="l" defTabSz="914400" rtl="0" eaLnBrk="1" latinLnBrk="0" hangingPunct="1">
              <a:spcBef>
                <a:spcPct val="20000"/>
              </a:spcBef>
              <a:buClr>
                <a:schemeClr val="bg2">
                  <a:lumMod val="60000"/>
                  <a:lumOff val="40000"/>
                </a:schemeClr>
              </a:buClr>
              <a:buFont typeface="Arial" pitchFamily="34" charset="0"/>
              <a:buChar char="•"/>
              <a:defRPr lang="en-US" sz="1800" kern="1200">
                <a:solidFill>
                  <a:schemeClr val="bg2"/>
                </a:solidFill>
                <a:effectLst>
                  <a:outerShdw blurRad="63500" dir="2700000" algn="tl" rotWithShape="0">
                    <a:schemeClr val="tx1">
                      <a:alpha val="40000"/>
                    </a:schemeClr>
                  </a:outerShdw>
                </a:effectLst>
                <a:latin typeface="+mn-lt"/>
                <a:ea typeface="+mn-ea"/>
                <a:cs typeface="+mn-cs"/>
              </a:defRPr>
            </a:lvl8pPr>
            <a:lvl9pPr marL="2571750" indent="-280988" algn="l" defTabSz="914400" rtl="0" eaLnBrk="1" latinLnBrk="0" hangingPunct="1">
              <a:spcBef>
                <a:spcPct val="20000"/>
              </a:spcBef>
              <a:buFont typeface="Arial" pitchFamily="34" charset="0"/>
              <a:buChar char="•"/>
              <a:defRPr lang="en-US" sz="1800" kern="1200">
                <a:solidFill>
                  <a:schemeClr val="bg2"/>
                </a:solidFill>
                <a:effectLst>
                  <a:outerShdw blurRad="63500" dir="2700000" algn="tl" rotWithShape="0">
                    <a:schemeClr val="tx1">
                      <a:alpha val="40000"/>
                    </a:schemeClr>
                  </a:outerShdw>
                </a:effectLst>
                <a:latin typeface="+mn-lt"/>
                <a:ea typeface="+mn-ea"/>
                <a:cs typeface="+mn-cs"/>
              </a:defRPr>
            </a:lvl9pPr>
          </a:lstStyle>
          <a:p>
            <a:r>
              <a:rPr lang="en-US" dirty="0" smtClean="0"/>
              <a:t>peaceful</a:t>
            </a:r>
          </a:p>
          <a:p>
            <a:r>
              <a:rPr lang="en-US" dirty="0" smtClean="0"/>
              <a:t>pessimistic</a:t>
            </a:r>
          </a:p>
          <a:p>
            <a:r>
              <a:rPr lang="en-US" dirty="0" smtClean="0"/>
              <a:t>realistic</a:t>
            </a:r>
          </a:p>
          <a:p>
            <a:r>
              <a:rPr lang="en-US" dirty="0" smtClean="0"/>
              <a:t>sarcastic</a:t>
            </a:r>
          </a:p>
          <a:p>
            <a:r>
              <a:rPr lang="en-US" dirty="0" smtClean="0"/>
              <a:t>sentimental</a:t>
            </a:r>
          </a:p>
          <a:p>
            <a:r>
              <a:rPr lang="en-US" dirty="0" smtClean="0"/>
              <a:t>serious</a:t>
            </a:r>
          </a:p>
          <a:p>
            <a:r>
              <a:rPr lang="en-US" dirty="0" smtClean="0"/>
              <a:t>somber</a:t>
            </a:r>
          </a:p>
          <a:p>
            <a:r>
              <a:rPr lang="en-US" dirty="0" smtClean="0"/>
              <a:t>sympathetic</a:t>
            </a:r>
          </a:p>
          <a:p>
            <a:r>
              <a:rPr lang="en-US" dirty="0" smtClean="0"/>
              <a:t>questioning</a:t>
            </a:r>
          </a:p>
          <a:p>
            <a:endParaRPr lang="en-US" dirty="0"/>
          </a:p>
        </p:txBody>
      </p:sp>
      <p:sp>
        <p:nvSpPr>
          <p:cNvPr id="9" name="Content Placeholder 2"/>
          <p:cNvSpPr>
            <a:spLocks noGrp="1"/>
          </p:cNvSpPr>
          <p:nvPr>
            <p:ph sz="half" idx="1"/>
          </p:nvPr>
        </p:nvSpPr>
        <p:spPr>
          <a:xfrm>
            <a:off x="4314056" y="1835780"/>
            <a:ext cx="2057037" cy="4297363"/>
          </a:xfrm>
        </p:spPr>
        <p:txBody>
          <a:bodyPr>
            <a:normAutofit lnSpcReduction="10000"/>
          </a:bodyPr>
          <a:lstStyle/>
          <a:p>
            <a:r>
              <a:rPr lang="en-US" dirty="0" smtClean="0"/>
              <a:t>ironic</a:t>
            </a:r>
          </a:p>
          <a:p>
            <a:r>
              <a:rPr lang="en-US" dirty="0" smtClean="0"/>
              <a:t>joyful</a:t>
            </a:r>
          </a:p>
          <a:p>
            <a:r>
              <a:rPr lang="en-US" dirty="0" smtClean="0"/>
              <a:t>light</a:t>
            </a:r>
          </a:p>
          <a:p>
            <a:r>
              <a:rPr lang="en-US" dirty="0" smtClean="0"/>
              <a:t>loving</a:t>
            </a:r>
          </a:p>
          <a:p>
            <a:r>
              <a:rPr lang="en-US" dirty="0" smtClean="0"/>
              <a:t>matter-of-fact</a:t>
            </a:r>
          </a:p>
          <a:p>
            <a:r>
              <a:rPr lang="en-US" dirty="0" smtClean="0"/>
              <a:t>optimistic</a:t>
            </a:r>
          </a:p>
          <a:p>
            <a:r>
              <a:rPr lang="en-US" dirty="0" smtClean="0"/>
              <a:t>outraged</a:t>
            </a:r>
          </a:p>
          <a:p>
            <a:r>
              <a:rPr lang="en-US" dirty="0" smtClean="0"/>
              <a:t>passionate</a:t>
            </a:r>
          </a:p>
        </p:txBody>
      </p:sp>
      <p:sp>
        <p:nvSpPr>
          <p:cNvPr id="10" name="Content Placeholder 2"/>
          <p:cNvSpPr>
            <a:spLocks noGrp="1"/>
          </p:cNvSpPr>
          <p:nvPr>
            <p:ph sz="half" idx="1"/>
          </p:nvPr>
        </p:nvSpPr>
        <p:spPr>
          <a:xfrm>
            <a:off x="2036252" y="1828800"/>
            <a:ext cx="2277804" cy="4535645"/>
          </a:xfrm>
        </p:spPr>
        <p:txBody>
          <a:bodyPr>
            <a:normAutofit fontScale="92500" lnSpcReduction="10000"/>
          </a:bodyPr>
          <a:lstStyle/>
          <a:p>
            <a:r>
              <a:rPr lang="en-US" dirty="0" smtClean="0"/>
              <a:t>critical</a:t>
            </a:r>
          </a:p>
          <a:p>
            <a:r>
              <a:rPr lang="en-US" dirty="0" smtClean="0"/>
              <a:t>dark</a:t>
            </a:r>
          </a:p>
          <a:p>
            <a:r>
              <a:rPr lang="en-US" dirty="0" smtClean="0"/>
              <a:t>disgusted</a:t>
            </a:r>
          </a:p>
          <a:p>
            <a:r>
              <a:rPr lang="en-US" dirty="0" smtClean="0"/>
              <a:t>dreamy</a:t>
            </a:r>
          </a:p>
          <a:p>
            <a:r>
              <a:rPr lang="en-US" dirty="0" smtClean="0"/>
              <a:t>enthusiastic</a:t>
            </a:r>
          </a:p>
          <a:p>
            <a:r>
              <a:rPr lang="en-US" dirty="0" smtClean="0"/>
              <a:t>factual</a:t>
            </a:r>
          </a:p>
          <a:p>
            <a:r>
              <a:rPr lang="en-US" dirty="0" smtClean="0"/>
              <a:t>foreboding</a:t>
            </a:r>
          </a:p>
          <a:p>
            <a:r>
              <a:rPr lang="en-US" dirty="0" smtClean="0"/>
              <a:t>hopeful</a:t>
            </a:r>
          </a:p>
          <a:p>
            <a:r>
              <a:rPr lang="en-US" dirty="0" smtClean="0"/>
              <a:t>humorous</a:t>
            </a:r>
          </a:p>
        </p:txBody>
      </p:sp>
    </p:spTree>
    <p:extLst>
      <p:ext uri="{BB962C8B-B14F-4D97-AF65-F5344CB8AC3E}">
        <p14:creationId xmlns:p14="http://schemas.microsoft.com/office/powerpoint/2010/main" val="34879776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Activity: Meaning?</a:t>
            </a:r>
            <a:endParaRPr lang="en-US" dirty="0"/>
          </a:p>
        </p:txBody>
      </p:sp>
      <p:sp>
        <p:nvSpPr>
          <p:cNvPr id="3" name="Content Placeholder 2"/>
          <p:cNvSpPr>
            <a:spLocks noGrp="1"/>
          </p:cNvSpPr>
          <p:nvPr>
            <p:ph idx="1"/>
          </p:nvPr>
        </p:nvSpPr>
        <p:spPr>
          <a:xfrm>
            <a:off x="241924" y="1828800"/>
            <a:ext cx="8902075" cy="4792978"/>
          </a:xfrm>
        </p:spPr>
        <p:txBody>
          <a:bodyPr>
            <a:normAutofit/>
          </a:bodyPr>
          <a:lstStyle/>
          <a:p>
            <a:r>
              <a:rPr lang="en-US" sz="3000" dirty="0" smtClean="0"/>
              <a:t>What is the </a:t>
            </a:r>
            <a:r>
              <a:rPr lang="en-US" sz="3000" b="1" u="sng" dirty="0" smtClean="0"/>
              <a:t>denotation</a:t>
            </a:r>
            <a:r>
              <a:rPr lang="en-US" sz="3000" dirty="0" smtClean="0"/>
              <a:t> of the following?</a:t>
            </a:r>
          </a:p>
          <a:p>
            <a:pPr lvl="1"/>
            <a:r>
              <a:rPr lang="en-US" sz="3200" b="1" dirty="0" smtClean="0"/>
              <a:t>The guy drank whiskey quietly.</a:t>
            </a:r>
          </a:p>
          <a:p>
            <a:r>
              <a:rPr lang="en-US" sz="3000" dirty="0" smtClean="0"/>
              <a:t>What is the </a:t>
            </a:r>
            <a:r>
              <a:rPr lang="en-US" sz="3000" b="1" u="sng" dirty="0" smtClean="0"/>
              <a:t>connotation</a:t>
            </a:r>
            <a:r>
              <a:rPr lang="en-US" sz="3000" dirty="0" smtClean="0"/>
              <a:t> of the same sentence?</a:t>
            </a:r>
          </a:p>
          <a:p>
            <a:pPr lvl="1">
              <a:buClr>
                <a:srgbClr val="2B142D">
                  <a:lumMod val="60000"/>
                  <a:lumOff val="40000"/>
                </a:srgbClr>
              </a:buClr>
            </a:pPr>
            <a:r>
              <a:rPr lang="en-US" sz="3200" b="1" dirty="0">
                <a:solidFill>
                  <a:srgbClr val="2B142D"/>
                </a:solidFill>
                <a:effectLst>
                  <a:outerShdw blurRad="63500" dir="2700000" algn="tl" rotWithShape="0">
                    <a:prstClr val="white">
                      <a:alpha val="40000"/>
                    </a:prstClr>
                  </a:outerShdw>
                </a:effectLst>
              </a:rPr>
              <a:t>The guy drank whiskey quietly</a:t>
            </a:r>
            <a:r>
              <a:rPr lang="en-US" sz="3200" b="1" dirty="0" smtClean="0">
                <a:solidFill>
                  <a:srgbClr val="2B142D"/>
                </a:solidFill>
                <a:effectLst>
                  <a:outerShdw blurRad="63500" dir="2700000" algn="tl" rotWithShape="0">
                    <a:prstClr val="white">
                      <a:alpha val="40000"/>
                    </a:prstClr>
                  </a:outerShdw>
                </a:effectLst>
              </a:rPr>
              <a:t>.</a:t>
            </a:r>
          </a:p>
          <a:p>
            <a:pPr>
              <a:buClr>
                <a:srgbClr val="2B142D">
                  <a:lumMod val="60000"/>
                  <a:lumOff val="40000"/>
                </a:srgbClr>
              </a:buClr>
            </a:pPr>
            <a:r>
              <a:rPr lang="en-US" sz="3400" b="1" dirty="0" smtClean="0">
                <a:solidFill>
                  <a:srgbClr val="2B142D"/>
                </a:solidFill>
                <a:effectLst>
                  <a:outerShdw blurRad="63500" dir="2700000" algn="tl" rotWithShape="0">
                    <a:prstClr val="white">
                      <a:alpha val="40000"/>
                    </a:prstClr>
                  </a:outerShdw>
                </a:effectLst>
              </a:rPr>
              <a:t>What is the tone of this?</a:t>
            </a:r>
            <a:endParaRPr lang="en-US" sz="3400" b="1" dirty="0">
              <a:solidFill>
                <a:srgbClr val="2B142D"/>
              </a:solidFill>
              <a:effectLst>
                <a:outerShdw blurRad="63500" dir="2700000" algn="tl" rotWithShape="0">
                  <a:prstClr val="white">
                    <a:alpha val="40000"/>
                  </a:prstClr>
                </a:outerShdw>
              </a:effectLst>
            </a:endParaRPr>
          </a:p>
          <a:p>
            <a:r>
              <a:rPr lang="en-US" sz="3000" dirty="0" smtClean="0"/>
              <a:t>How does changing his drink change the </a:t>
            </a:r>
            <a:r>
              <a:rPr lang="en-US" sz="3000" b="1" u="sng" dirty="0" smtClean="0"/>
              <a:t>tone</a:t>
            </a:r>
            <a:r>
              <a:rPr lang="en-US" sz="3000" dirty="0" smtClean="0"/>
              <a:t>?</a:t>
            </a:r>
          </a:p>
          <a:p>
            <a:pPr lvl="1"/>
            <a:r>
              <a:rPr lang="en-US" sz="3200" b="1" dirty="0" smtClean="0"/>
              <a:t>The guy drank milk quietly.</a:t>
            </a:r>
            <a:endParaRPr lang="en-US" sz="3200" b="1" dirty="0"/>
          </a:p>
        </p:txBody>
      </p:sp>
    </p:spTree>
    <p:extLst>
      <p:ext uri="{BB962C8B-B14F-4D97-AF65-F5344CB8AC3E}">
        <p14:creationId xmlns:p14="http://schemas.microsoft.com/office/powerpoint/2010/main" val="33911994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linds(horizontal)">
                                      <p:cBhvr>
                                        <p:cTn id="7" dur="500"/>
                                        <p:tgtEl>
                                          <p:spTgt spid="3">
                                            <p:txEl>
                                              <p:pRg st="2" end="2"/>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blinds(horizontal)">
                                      <p:cBhvr>
                                        <p:cTn id="10" dur="500"/>
                                        <p:tgtEl>
                                          <p:spTgt spid="3">
                                            <p:txEl>
                                              <p:pRg st="3" end="3"/>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blinds(horizontal)">
                                      <p:cBhvr>
                                        <p:cTn id="13" dur="500"/>
                                        <p:tgtEl>
                                          <p:spTgt spid="3">
                                            <p:txEl>
                                              <p:pRg st="4" end="4"/>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nodeType="click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animEffect transition="in" filter="blinds(horizontal)">
                                      <p:cBhvr>
                                        <p:cTn id="18" dur="500"/>
                                        <p:tgtEl>
                                          <p:spTgt spid="3">
                                            <p:txEl>
                                              <p:pRg st="5" end="5"/>
                                            </p:txEl>
                                          </p:spTgt>
                                        </p:tgtEl>
                                      </p:cBhvr>
                                    </p:animEffect>
                                  </p:childTnLst>
                                </p:cTn>
                              </p:par>
                              <p:par>
                                <p:cTn id="19" presetID="3" presetClass="entr" presetSubtype="1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Effect transition="in" filter="blinds(horizontal)">
                                      <p:cBhvr>
                                        <p:cTn id="21"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Activity: Meaning Changes</a:t>
            </a:r>
            <a:endParaRPr lang="en-US" dirty="0"/>
          </a:p>
        </p:txBody>
      </p:sp>
      <p:sp>
        <p:nvSpPr>
          <p:cNvPr id="3" name="Content Placeholder 2"/>
          <p:cNvSpPr>
            <a:spLocks noGrp="1"/>
          </p:cNvSpPr>
          <p:nvPr>
            <p:ph idx="1"/>
          </p:nvPr>
        </p:nvSpPr>
        <p:spPr>
          <a:xfrm>
            <a:off x="151202" y="1557176"/>
            <a:ext cx="8992797" cy="5170429"/>
          </a:xfrm>
        </p:spPr>
        <p:txBody>
          <a:bodyPr/>
          <a:lstStyle/>
          <a:p>
            <a:r>
              <a:rPr lang="en-US" sz="3000" dirty="0"/>
              <a:t>The </a:t>
            </a:r>
            <a:r>
              <a:rPr lang="en-US" sz="3000" b="1" dirty="0" smtClean="0"/>
              <a:t>bolded words </a:t>
            </a:r>
            <a:r>
              <a:rPr lang="en-US" sz="3000" dirty="0" smtClean="0"/>
              <a:t>in each </a:t>
            </a:r>
            <a:r>
              <a:rPr lang="en-US" sz="3000" dirty="0"/>
              <a:t>sentence denote the same meaning, however they have different connotations. </a:t>
            </a:r>
            <a:r>
              <a:rPr lang="en-US" sz="3000" dirty="0" smtClean="0"/>
              <a:t>How do the words change </a:t>
            </a:r>
            <a:r>
              <a:rPr lang="en-US" sz="3000" dirty="0"/>
              <a:t>the </a:t>
            </a:r>
            <a:r>
              <a:rPr lang="en-US" sz="3000" b="1" dirty="0" smtClean="0"/>
              <a:t>tone</a:t>
            </a:r>
            <a:r>
              <a:rPr lang="en-US" sz="3000" dirty="0" smtClean="0"/>
              <a:t> of </a:t>
            </a:r>
            <a:r>
              <a:rPr lang="en-US" sz="3000" dirty="0"/>
              <a:t>the </a:t>
            </a:r>
            <a:r>
              <a:rPr lang="en-US" sz="3000" dirty="0" smtClean="0"/>
              <a:t>sentence?</a:t>
            </a:r>
          </a:p>
          <a:p>
            <a:pPr lvl="1"/>
            <a:r>
              <a:rPr lang="en-US" sz="2800" dirty="0"/>
              <a:t>They wandered through the park one </a:t>
            </a:r>
            <a:r>
              <a:rPr lang="en-US" sz="2800" b="1" dirty="0"/>
              <a:t>dark</a:t>
            </a:r>
            <a:r>
              <a:rPr lang="en-US" sz="2800" dirty="0"/>
              <a:t> day.</a:t>
            </a:r>
          </a:p>
          <a:p>
            <a:pPr lvl="1"/>
            <a:r>
              <a:rPr lang="en-US" sz="2800" dirty="0"/>
              <a:t>They wandered through the park one </a:t>
            </a:r>
            <a:r>
              <a:rPr lang="en-US" sz="2800" b="1" dirty="0"/>
              <a:t>gloomy</a:t>
            </a:r>
            <a:r>
              <a:rPr lang="en-US" sz="2800" dirty="0"/>
              <a:t> day.</a:t>
            </a:r>
          </a:p>
          <a:p>
            <a:pPr lvl="1"/>
            <a:r>
              <a:rPr lang="en-US" sz="2800" dirty="0"/>
              <a:t>They wandered through the park one </a:t>
            </a:r>
            <a:r>
              <a:rPr lang="en-US" sz="2800" b="1" dirty="0"/>
              <a:t>cloudy</a:t>
            </a:r>
            <a:r>
              <a:rPr lang="en-US" sz="2800" dirty="0"/>
              <a:t> day.</a:t>
            </a:r>
          </a:p>
          <a:p>
            <a:pPr marL="282575" lvl="1" indent="0">
              <a:buNone/>
            </a:pPr>
            <a:endParaRPr lang="en-US" sz="2800" dirty="0" smtClean="0"/>
          </a:p>
          <a:p>
            <a:pPr lvl="1"/>
            <a:r>
              <a:rPr lang="en-US" sz="2800" dirty="0" smtClean="0"/>
              <a:t>She </a:t>
            </a:r>
            <a:r>
              <a:rPr lang="en-US" sz="2800" b="1" dirty="0" smtClean="0"/>
              <a:t>tore</a:t>
            </a:r>
            <a:r>
              <a:rPr lang="en-US" sz="2800" dirty="0" smtClean="0"/>
              <a:t> his favorite shirt.</a:t>
            </a:r>
          </a:p>
          <a:p>
            <a:pPr lvl="1"/>
            <a:r>
              <a:rPr lang="en-US" sz="2800" dirty="0" smtClean="0"/>
              <a:t>She </a:t>
            </a:r>
            <a:r>
              <a:rPr lang="en-US" sz="2800" b="1" dirty="0" smtClean="0"/>
              <a:t>shredded</a:t>
            </a:r>
            <a:r>
              <a:rPr lang="en-US" sz="2800" dirty="0" smtClean="0"/>
              <a:t> his favorite shirt.</a:t>
            </a:r>
          </a:p>
          <a:p>
            <a:pPr lvl="1"/>
            <a:endParaRPr lang="en-US" sz="2800" dirty="0"/>
          </a:p>
        </p:txBody>
      </p:sp>
    </p:spTree>
    <p:extLst>
      <p:ext uri="{BB962C8B-B14F-4D97-AF65-F5344CB8AC3E}">
        <p14:creationId xmlns:p14="http://schemas.microsoft.com/office/powerpoint/2010/main" val="18464070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blinds(horizontal)">
                                      <p:cBhvr>
                                        <p:cTn id="10" dur="500"/>
                                        <p:tgtEl>
                                          <p:spTgt spid="3">
                                            <p:txEl>
                                              <p:pRg st="2" end="2"/>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blinds(horizontal)">
                                      <p:cBhvr>
                                        <p:cTn id="13" dur="500"/>
                                        <p:tgtEl>
                                          <p:spTgt spid="3">
                                            <p:txEl>
                                              <p:pRg st="3" end="3"/>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nodeType="click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animEffect transition="in" filter="blinds(horizontal)">
                                      <p:cBhvr>
                                        <p:cTn id="18" dur="500"/>
                                        <p:tgtEl>
                                          <p:spTgt spid="3">
                                            <p:txEl>
                                              <p:pRg st="5" end="5"/>
                                            </p:txEl>
                                          </p:spTgt>
                                        </p:tgtEl>
                                      </p:cBhvr>
                                    </p:animEffect>
                                  </p:childTnLst>
                                </p:cTn>
                              </p:par>
                              <p:par>
                                <p:cTn id="19" presetID="3" presetClass="entr" presetSubtype="1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Effect transition="in" filter="blinds(horizontal)">
                                      <p:cBhvr>
                                        <p:cTn id="21"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Triangle</a:t>
            </a:r>
            <a:endParaRPr lang="en-US" dirty="0"/>
          </a:p>
        </p:txBody>
      </p:sp>
      <p:sp>
        <p:nvSpPr>
          <p:cNvPr id="3" name="Content Placeholder 2"/>
          <p:cNvSpPr>
            <a:spLocks noGrp="1"/>
          </p:cNvSpPr>
          <p:nvPr>
            <p:ph idx="1"/>
          </p:nvPr>
        </p:nvSpPr>
        <p:spPr>
          <a:xfrm>
            <a:off x="125198" y="1556300"/>
            <a:ext cx="8871245" cy="5080330"/>
          </a:xfrm>
        </p:spPr>
        <p:txBody>
          <a:bodyPr>
            <a:normAutofit/>
          </a:bodyPr>
          <a:lstStyle/>
          <a:p>
            <a:r>
              <a:rPr lang="en-US" sz="1800" dirty="0" smtClean="0"/>
              <a:t>Speaker</a:t>
            </a:r>
          </a:p>
          <a:p>
            <a:r>
              <a:rPr lang="en-US" sz="1800" dirty="0" smtClean="0"/>
              <a:t>Subject</a:t>
            </a:r>
          </a:p>
          <a:p>
            <a:r>
              <a:rPr lang="en-US" sz="1800" dirty="0" smtClean="0"/>
              <a:t>Audience</a:t>
            </a:r>
          </a:p>
          <a:p>
            <a:r>
              <a:rPr lang="en-US" sz="1800" dirty="0" smtClean="0"/>
              <a:t>Context</a:t>
            </a:r>
          </a:p>
          <a:p>
            <a:r>
              <a:rPr lang="en-US" sz="1800" dirty="0" smtClean="0"/>
              <a:t>Purpose</a:t>
            </a:r>
          </a:p>
          <a:p>
            <a:r>
              <a:rPr lang="en-US" sz="1800" dirty="0" smtClean="0"/>
              <a:t>Strategies:</a:t>
            </a:r>
          </a:p>
          <a:p>
            <a:endParaRPr lang="en-US" dirty="0"/>
          </a:p>
        </p:txBody>
      </p:sp>
    </p:spTree>
    <p:extLst>
      <p:ext uri="{BB962C8B-B14F-4D97-AF65-F5344CB8AC3E}">
        <p14:creationId xmlns:p14="http://schemas.microsoft.com/office/powerpoint/2010/main" val="381351658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Precedent">
  <a:themeElements>
    <a:clrScheme name="Advantage">
      <a:dk1>
        <a:sysClr val="windowText" lastClr="000000"/>
      </a:dk1>
      <a:lt1>
        <a:sysClr val="window" lastClr="FFFFFF"/>
      </a:lt1>
      <a:dk2>
        <a:srgbClr val="2B142D"/>
      </a:dk2>
      <a:lt2>
        <a:srgbClr val="C3AFCC"/>
      </a:lt2>
      <a:accent1>
        <a:srgbClr val="663366"/>
      </a:accent1>
      <a:accent2>
        <a:srgbClr val="330F42"/>
      </a:accent2>
      <a:accent3>
        <a:srgbClr val="666699"/>
      </a:accent3>
      <a:accent4>
        <a:srgbClr val="999966"/>
      </a:accent4>
      <a:accent5>
        <a:srgbClr val="F7901E"/>
      </a:accent5>
      <a:accent6>
        <a:srgbClr val="A3A101"/>
      </a:accent6>
      <a:hlink>
        <a:srgbClr val="BC5FBC"/>
      </a:hlink>
      <a:folHlink>
        <a:srgbClr val="9775A7"/>
      </a:folHlink>
    </a:clrScheme>
    <a:fontScheme name="Advantage">
      <a:majorFont>
        <a:latin typeface="Rockwell"/>
        <a:ea typeface=""/>
        <a:cs typeface=""/>
        <a:font script="Jpan" typeface="ＭＳ ゴシック"/>
        <a:font script="Hans" typeface="宋体"/>
        <a:font script="Hant" typeface="新細明體"/>
      </a:majorFont>
      <a:minorFont>
        <a:latin typeface="Rockwell"/>
        <a:ea typeface=""/>
        <a:cs typeface=""/>
        <a:font script="Jpan" typeface="ＭＳ ゴシック"/>
        <a:font script="Hans" typeface="宋体"/>
        <a:font script="Hant" typeface="新細明體"/>
      </a:minorFont>
    </a:fontScheme>
    <a:fmtScheme name="Precedent">
      <a:fillStyleLst>
        <a:solidFill>
          <a:schemeClr val="phClr"/>
        </a:solidFill>
        <a:gradFill rotWithShape="1">
          <a:gsLst>
            <a:gs pos="0">
              <a:schemeClr val="phClr">
                <a:tint val="100000"/>
                <a:shade val="90000"/>
                <a:satMod val="135000"/>
              </a:schemeClr>
            </a:gs>
            <a:gs pos="100000">
              <a:schemeClr val="phClr">
                <a:tint val="100000"/>
                <a:shade val="30000"/>
                <a:satMod val="135000"/>
              </a:schemeClr>
            </a:gs>
          </a:gsLst>
          <a:path path="circle">
            <a:fillToRect l="70000" t="10000" b="70000"/>
          </a:path>
        </a:gradFill>
        <a:blipFill rotWithShape="1">
          <a:blip xmlns:r="http://schemas.openxmlformats.org/officeDocument/2006/relationships" r:embed="rId1">
            <a:duotone>
              <a:schemeClr val="phClr">
                <a:shade val="10000"/>
                <a:satMod val="135000"/>
              </a:schemeClr>
              <a:schemeClr val="phClr">
                <a:satMod val="150000"/>
                <a:lumMod val="110000"/>
              </a:schemeClr>
            </a:duotone>
          </a:blip>
          <a:stretch/>
        </a:blipFill>
      </a:fillStyleLst>
      <a:lnStyleLst>
        <a:ln w="12700" cap="flat" cmpd="sng" algn="ctr">
          <a:solidFill>
            <a:schemeClr val="phClr">
              <a:shade val="95000"/>
              <a:satMod val="105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101600" dist="25400" dir="4800000" sx="103000" sy="103000" rotWithShape="0">
              <a:srgbClr val="000000">
                <a:alpha val="45000"/>
              </a:srgbClr>
            </a:outerShdw>
          </a:effectLst>
          <a:scene3d>
            <a:camera prst="orthographicFront">
              <a:rot lat="0" lon="0" rev="0"/>
            </a:camera>
            <a:lightRig rig="balanced" dir="tl">
              <a:rot lat="0" lon="0" rev="3000000"/>
            </a:lightRig>
          </a:scene3d>
          <a:sp3d prstMaterial="softEdge">
            <a:bevelT w="0" h="0"/>
          </a:sp3d>
        </a:effectStyle>
        <a:effectStyle>
          <a:effectLst>
            <a:innerShdw blurRad="127000" dist="38100" dir="13200000">
              <a:srgbClr val="000000">
                <a:alpha val="75000"/>
              </a:srgbClr>
            </a:innerShdw>
            <a:outerShdw blurRad="38100" dist="12700" dir="1800000" sx="101000" sy="101000" rotWithShape="0">
              <a:srgbClr val="000000">
                <a:alpha val="40000"/>
              </a:srgbClr>
            </a:outerShdw>
            <a:reflection blurRad="127000" stA="25000" endPos="30000" dist="12700" dir="5400000" sy="-100000" rotWithShape="0"/>
          </a:effectLst>
          <a:scene3d>
            <a:camera prst="orthographicFront">
              <a:rot lat="0" lon="0" rev="0"/>
            </a:camera>
            <a:lightRig rig="twoPt" dir="t">
              <a:rot lat="0" lon="0" rev="1200000"/>
            </a:lightRig>
          </a:scene3d>
          <a:sp3d>
            <a:bevelT w="0" h="0"/>
          </a:sp3d>
        </a:effectStyle>
      </a:effectStyleLst>
      <a:bgFillStyleLst>
        <a:solidFill>
          <a:schemeClr val="phClr"/>
        </a:solidFill>
        <a:gradFill rotWithShape="1">
          <a:gsLst>
            <a:gs pos="0">
              <a:schemeClr val="phClr">
                <a:tint val="100000"/>
                <a:shade val="90000"/>
                <a:satMod val="135000"/>
              </a:schemeClr>
            </a:gs>
            <a:gs pos="100000">
              <a:schemeClr val="phClr">
                <a:shade val="30000"/>
                <a:satMod val="150000"/>
              </a:schemeClr>
            </a:gs>
          </a:gsLst>
          <a:path path="circle">
            <a:fillToRect t="10000" r="70000" b="70000"/>
          </a:path>
        </a:gradFill>
        <a:blipFill rotWithShape="1">
          <a:blip xmlns:r="http://schemas.openxmlformats.org/officeDocument/2006/relationships" r:embed="rId2">
            <a:duotone>
              <a:schemeClr val="phClr">
                <a:shade val="10000"/>
                <a:satMod val="130000"/>
                <a:lumMod val="80000"/>
              </a:schemeClr>
              <a:schemeClr val="phClr">
                <a:satMod val="150000"/>
                <a:lumMod val="11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Precedent.thmx</Template>
  <TotalTime>5126</TotalTime>
  <Words>1698</Words>
  <Application>Microsoft Macintosh PowerPoint</Application>
  <PresentationFormat>On-screen Show (4:3)</PresentationFormat>
  <Paragraphs>255</Paragraphs>
  <Slides>19</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Calibri</vt:lpstr>
      <vt:lpstr>Calisto MT</vt:lpstr>
      <vt:lpstr>Rockwell</vt:lpstr>
      <vt:lpstr>Arial</vt:lpstr>
      <vt:lpstr>Precedent</vt:lpstr>
      <vt:lpstr>The Meaning Of Words</vt:lpstr>
      <vt:lpstr>”Reading Ivan Is Hard.”</vt:lpstr>
      <vt:lpstr>Denotation versus Connotation</vt:lpstr>
      <vt:lpstr>Tone </vt:lpstr>
      <vt:lpstr>Tone Words:  Say them to a friend with emotion!</vt:lpstr>
      <vt:lpstr>Free Write:  Use these words correctly</vt:lpstr>
      <vt:lpstr>Activity: Meaning?</vt:lpstr>
      <vt:lpstr>Activity: Meaning Changes</vt:lpstr>
      <vt:lpstr>Triangle</vt:lpstr>
      <vt:lpstr>“Democracy” by Langston Hughes</vt:lpstr>
      <vt:lpstr>Democracy (Langston Hughes)</vt:lpstr>
      <vt:lpstr>In Class – Now…</vt:lpstr>
      <vt:lpstr>Free-Write</vt:lpstr>
      <vt:lpstr>Love Poem</vt:lpstr>
      <vt:lpstr>To me You’re Like A Tree…</vt:lpstr>
      <vt:lpstr>Regrets</vt:lpstr>
      <vt:lpstr>Regrets (cont.)</vt:lpstr>
      <vt:lpstr>Regrets (cont.)</vt:lpstr>
      <vt:lpstr>Regrets (cont.)</vt:lpstr>
    </vt:vector>
  </TitlesOfParts>
  <Company>Luker-Watson Inc.</Company>
  <LinksUpToDate>false</LinksUpToDate>
  <SharedDoc>false</SharedDoc>
  <HyperlinksChanged>false</HyperlinksChanged>
  <AppVersion>15.0039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Meaning of Words</dc:title>
  <dc:creator>Casey Luker</dc:creator>
  <cp:lastModifiedBy>Microsoft Office User</cp:lastModifiedBy>
  <cp:revision>51</cp:revision>
  <dcterms:created xsi:type="dcterms:W3CDTF">2012-09-05T16:09:53Z</dcterms:created>
  <dcterms:modified xsi:type="dcterms:W3CDTF">2018-08-31T14:31:47Z</dcterms:modified>
</cp:coreProperties>
</file>