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61"/>
    <p:restoredTop sz="50074"/>
  </p:normalViewPr>
  <p:slideViewPr>
    <p:cSldViewPr snapToGrid="0" snapToObjects="1">
      <p:cViewPr varScale="1">
        <p:scale>
          <a:sx n="79" d="100"/>
          <a:sy n="79" d="100"/>
        </p:scale>
        <p:origin x="240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CA40A-612D-E846-876B-B584EF910C6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AE7F9-A26F-034B-BB98-11D19DF2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D9F55-BF89-4843-8D20-97192FF65E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6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4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7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0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2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1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4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794F-6F1A-A440-9BC9-D3F1CFBC7B14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910D-42B3-FC46-91C3-CCF78082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8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Journal Prompts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0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35138"/>
            <a:ext cx="8382000" cy="45894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will be doing a number of exercises that will serve as skill-building for a variety reasons. In order to do well on these exercises, you must:</a:t>
            </a:r>
          </a:p>
          <a:p>
            <a:r>
              <a:rPr lang="en-US" dirty="0" smtClean="0"/>
              <a:t>Keep all the exercises in a notebook in the classroom. For this first one, you will write it twice (in class – and then again when you transfer it to the notebook you will purchase and keep in the classroom); notice how you edit as you transfer this first journal entry into the notebook! </a:t>
            </a:r>
          </a:p>
          <a:p>
            <a:r>
              <a:rPr lang="en-US" dirty="0" smtClean="0"/>
              <a:t> Date and number each exercise at the top of your page- Answer each question in three to five well-crafted sentences.</a:t>
            </a:r>
          </a:p>
          <a:p>
            <a:r>
              <a:rPr lang="en-US" dirty="0" smtClean="0"/>
              <a:t> Use a pen. Write neatly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55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Prompts #1,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05000"/>
            <a:ext cx="75438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Lyrical: expressing the writer’s emotion in an imaginative and beautiful way.</a:t>
            </a:r>
          </a:p>
          <a:p>
            <a:pPr marL="0" indent="0">
              <a:buNone/>
            </a:pPr>
            <a:r>
              <a:rPr lang="en-US" dirty="0" smtClean="0"/>
              <a:t>1. PROMPT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/>
              <a:t>Art is the antidote that can call us back from the edge of numbness, restoring the ability to feel for another.” </a:t>
            </a:r>
            <a:r>
              <a:rPr lang="en-US" dirty="0" smtClean="0"/>
              <a:t>– Barbara </a:t>
            </a:r>
            <a:r>
              <a:rPr lang="en-US" dirty="0"/>
              <a:t>Kingsolver, “High Tide in Tucson.” </a:t>
            </a:r>
            <a:endParaRPr lang="en-US" dirty="0" smtClean="0"/>
          </a:p>
          <a:p>
            <a:r>
              <a:rPr lang="en-US" dirty="0" smtClean="0"/>
              <a:t>Use the Word “antidote” in a lyrical sentence AND make a claim</a:t>
            </a:r>
            <a:r>
              <a:rPr lang="en-US" dirty="0"/>
              <a:t>: By using the word antidote, what does the author imply about the inability to feel for another? </a:t>
            </a:r>
          </a:p>
          <a:p>
            <a:pPr marL="0" indent="0">
              <a:buNone/>
            </a:pPr>
            <a:r>
              <a:rPr lang="en-US" dirty="0" smtClean="0"/>
              <a:t>2. PROMPT:</a:t>
            </a:r>
          </a:p>
          <a:p>
            <a:r>
              <a:rPr lang="en-US" smtClean="0"/>
              <a:t>Free-write</a:t>
            </a:r>
            <a:r>
              <a:rPr lang="en-US" dirty="0" smtClean="0"/>
              <a:t>: If we changed the word antidote to gift, what effect would it have on the meaning of the sentence?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5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Prompts #3 &amp; 4</a:t>
            </a:r>
            <a:endParaRPr lang="en-US" dirty="0"/>
          </a:p>
        </p:txBody>
      </p:sp>
      <p:pic>
        <p:nvPicPr>
          <p:cNvPr id="5" name="Picture 4" descr="Screen shot 2013-10-03 at 5.15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894" y="2667000"/>
            <a:ext cx="9237106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0668" y="2010834"/>
            <a:ext cx="4209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3. Prompt One (four to six lines):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1" y="5638801"/>
            <a:ext cx="830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Creative Prompt: Wiesel also relies on spare syntax, followed by imagery punctuated with alliteration. Construct your own short, direct sentence, describing something mournful or shocking or surprising. Follow this with imagery and a poetic device of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8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Macintosh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Journal Prompts</vt:lpstr>
      <vt:lpstr>Journal Exercises</vt:lpstr>
      <vt:lpstr>Journal Prompts #1, 2</vt:lpstr>
      <vt:lpstr>Journal Prompts #3 &amp;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Prompts</dc:title>
  <dc:creator>Microsoft Office User</dc:creator>
  <cp:lastModifiedBy>Microsoft Office User</cp:lastModifiedBy>
  <cp:revision>1</cp:revision>
  <dcterms:created xsi:type="dcterms:W3CDTF">2016-12-05T17:39:36Z</dcterms:created>
  <dcterms:modified xsi:type="dcterms:W3CDTF">2016-12-05T17:40:06Z</dcterms:modified>
</cp:coreProperties>
</file>