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9"/>
    <p:restoredTop sz="94695"/>
  </p:normalViewPr>
  <p:slideViewPr>
    <p:cSldViewPr snapToGrid="0" snapToObjects="1">
      <p:cViewPr varScale="1">
        <p:scale>
          <a:sx n="80" d="100"/>
          <a:sy n="80" d="100"/>
        </p:scale>
        <p:origin x="224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3E3F5-B8F3-C943-B2CB-3CCA6E68809A}" type="datetimeFigureOut">
              <a:rPr lang="en-US" smtClean="0"/>
              <a:t>1/29/18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8EEE1-FC18-DA43-A39D-EE7C26766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04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25E37-D63C-0A44-BA88-121CEAD8C6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5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B099-33D9-8B4F-9BFF-7D531175D053}" type="datetimeFigureOut">
              <a:rPr lang="en-US" smtClean="0"/>
              <a:t>1/29/18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E86A-0FB7-8645-AD11-DB462D3CBE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B099-33D9-8B4F-9BFF-7D531175D053}" type="datetimeFigureOut">
              <a:rPr lang="en-US" smtClean="0"/>
              <a:t>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E86A-0FB7-8645-AD11-DB462D3CBE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B099-33D9-8B4F-9BFF-7D531175D053}" type="datetimeFigureOut">
              <a:rPr lang="en-US" smtClean="0"/>
              <a:t>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E86A-0FB7-8645-AD11-DB462D3CBE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B099-33D9-8B4F-9BFF-7D531175D053}" type="datetimeFigureOut">
              <a:rPr lang="en-US" smtClean="0"/>
              <a:t>1/29/18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E86A-0FB7-8645-AD11-DB462D3CBE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B099-33D9-8B4F-9BFF-7D531175D053}" type="datetimeFigureOut">
              <a:rPr lang="en-US" smtClean="0"/>
              <a:t>1/29/18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E86A-0FB7-8645-AD11-DB462D3CBE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B099-33D9-8B4F-9BFF-7D531175D053}" type="datetimeFigureOut">
              <a:rPr lang="en-US" smtClean="0"/>
              <a:t>1/29/18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E86A-0FB7-8645-AD11-DB462D3CBE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B099-33D9-8B4F-9BFF-7D531175D053}" type="datetimeFigureOut">
              <a:rPr lang="en-US" smtClean="0"/>
              <a:t>1/29/18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E86A-0FB7-8645-AD11-DB462D3CBE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B099-33D9-8B4F-9BFF-7D531175D053}" type="datetimeFigureOut">
              <a:rPr lang="en-US" smtClean="0"/>
              <a:t>1/29/18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E86A-0FB7-8645-AD11-DB462D3CBE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B099-33D9-8B4F-9BFF-7D531175D053}" type="datetimeFigureOut">
              <a:rPr lang="en-US" smtClean="0"/>
              <a:t>1/29/18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E86A-0FB7-8645-AD11-DB462D3CBE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B099-33D9-8B4F-9BFF-7D531175D053}" type="datetimeFigureOut">
              <a:rPr lang="en-US" smtClean="0"/>
              <a:t>1/29/18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E86A-0FB7-8645-AD11-DB462D3CBE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663B099-33D9-8B4F-9BFF-7D531175D053}" type="datetimeFigureOut">
              <a:rPr lang="en-US" smtClean="0"/>
              <a:t>1/29/18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E86A-0FB7-8645-AD11-DB462D3CBE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663B099-33D9-8B4F-9BFF-7D531175D053}" type="datetimeFigureOut">
              <a:rPr lang="en-US" smtClean="0"/>
              <a:t>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083E86A-0FB7-8645-AD11-DB462D3CB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Book Portfolio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874" y="4347411"/>
            <a:ext cx="9115926" cy="251058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Ongoing assignments</a:t>
            </a:r>
            <a:r>
              <a:rPr lang="is-IS" sz="3200" dirty="0" smtClean="0"/>
              <a:t>…</a:t>
            </a:r>
          </a:p>
          <a:p>
            <a:r>
              <a:rPr lang="is-IS" sz="3200" dirty="0" smtClean="0"/>
              <a:t>C</a:t>
            </a:r>
            <a:r>
              <a:rPr lang="en-US" sz="3200" dirty="0" smtClean="0"/>
              <a:t>o</a:t>
            </a:r>
            <a:r>
              <a:rPr lang="is-IS" sz="3200" dirty="0" smtClean="0"/>
              <a:t>ntinue to check back as slides are added!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4135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Portfolio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379" y="2638044"/>
            <a:ext cx="11518232" cy="421995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Requirements – Plastic cover (provided for you)</a:t>
            </a:r>
          </a:p>
          <a:p>
            <a:r>
              <a:rPr lang="en-US" sz="3200" dirty="0" smtClean="0"/>
              <a:t>Watercolor Cover (will begin in class)</a:t>
            </a:r>
          </a:p>
          <a:p>
            <a:r>
              <a:rPr lang="en-US" sz="3200" dirty="0" smtClean="0"/>
              <a:t>Table of Contents (complete last)</a:t>
            </a:r>
          </a:p>
          <a:p>
            <a:r>
              <a:rPr lang="en-US" sz="3200" dirty="0" smtClean="0"/>
              <a:t>Title on Each Page (Themes, Word Wizard, etc.)</a:t>
            </a:r>
          </a:p>
          <a:p>
            <a:r>
              <a:rPr lang="en-US" sz="3200" dirty="0" smtClean="0"/>
              <a:t>Worth Many, Many, Many points.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2096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7645" y="464789"/>
            <a:ext cx="8902607" cy="914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Book Portfolio </a:t>
            </a:r>
            <a:r>
              <a:rPr lang="en-US" sz="3600" dirty="0" smtClean="0"/>
              <a:t>Assignment #1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8547" y="1459833"/>
            <a:ext cx="10475495" cy="4523872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THEME Prompt #1: </a:t>
            </a:r>
            <a:r>
              <a:rPr lang="en-US" sz="2400" dirty="0" smtClean="0"/>
              <a:t> Initiation and Growth</a:t>
            </a:r>
            <a:endParaRPr lang="en-US" sz="2400" dirty="0" smtClean="0"/>
          </a:p>
          <a:p>
            <a:pPr marL="18288" indent="0">
              <a:buNone/>
            </a:pPr>
            <a:r>
              <a:rPr lang="en-US" sz="2400" dirty="0" smtClean="0"/>
              <a:t>Write a claim paragraph about a theme based on the prompt below:</a:t>
            </a:r>
            <a:endParaRPr lang="en-US" sz="2400" dirty="0"/>
          </a:p>
          <a:p>
            <a:pPr marL="18288" indent="0">
              <a:buNone/>
            </a:pPr>
            <a:r>
              <a:rPr lang="en-US" sz="2400" dirty="0" smtClean="0"/>
              <a:t>Prompt: </a:t>
            </a:r>
            <a:r>
              <a:rPr lang="en-US" sz="2400" dirty="0" smtClean="0"/>
              <a:t>What </a:t>
            </a:r>
            <a:r>
              <a:rPr lang="en-US" sz="2400" dirty="0" smtClean="0"/>
              <a:t>possible theme might Paulo Coelho offer on the subject of initiation and growth?</a:t>
            </a:r>
          </a:p>
          <a:p>
            <a:pPr marL="18288" indent="0">
              <a:buNone/>
            </a:pPr>
            <a:r>
              <a:rPr lang="en-US" sz="2400" dirty="0" smtClean="0"/>
              <a:t>        Claim: To grow as a person, one must look beyond the surface of things. </a:t>
            </a:r>
          </a:p>
          <a:p>
            <a:pPr marL="18288" indent="0">
              <a:buNone/>
            </a:pPr>
            <a:r>
              <a:rPr lang="en-US" sz="2400" dirty="0" smtClean="0"/>
              <a:t>        Data: Prologue, story has a deeper meaning: </a:t>
            </a:r>
          </a:p>
          <a:p>
            <a:pPr marL="18288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Commentary: Self-confidence is a good thing. </a:t>
            </a:r>
            <a:r>
              <a:rPr lang="en-US" sz="2400" dirty="0" smtClean="0"/>
              <a:t>Prediction: in </a:t>
            </a:r>
            <a:r>
              <a:rPr lang="en-US" sz="2400" dirty="0" smtClean="0"/>
              <a:t>a story about initiation and growth, Santiago’s ability to take a huge risk and confidence in the journey will be an important tool.</a:t>
            </a:r>
            <a:endParaRPr lang="en-US" sz="2400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6477000" y="5983705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Initiation and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94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5555" y="610016"/>
            <a:ext cx="10035139" cy="914400"/>
          </a:xfrm>
        </p:spPr>
        <p:txBody>
          <a:bodyPr>
            <a:normAutofit/>
          </a:bodyPr>
          <a:lstStyle/>
          <a:p>
            <a:r>
              <a:rPr lang="en-US" sz="3600" dirty="0"/>
              <a:t>Book Portfolio Assignment #2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5555" y="1892968"/>
            <a:ext cx="9825309" cy="3847059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Word Wizard</a:t>
            </a:r>
          </a:p>
          <a:p>
            <a:pPr marL="18288" indent="0">
              <a:buNone/>
            </a:pPr>
            <a:r>
              <a:rPr lang="en-US" sz="3200" dirty="0" smtClean="0"/>
              <a:t>   Create a Page Titled “Word Wizard”</a:t>
            </a:r>
          </a:p>
          <a:p>
            <a:pPr marL="18288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Select 20 vocabulary words from you reading, and number each </a:t>
            </a:r>
            <a:r>
              <a:rPr lang="en-US" sz="3200" dirty="0" smtClean="0"/>
              <a:t>one, putting down the page number you found it:</a:t>
            </a:r>
            <a:endParaRPr lang="en-US" sz="3200" dirty="0" smtClean="0"/>
          </a:p>
          <a:p>
            <a:pPr marL="18288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- Write out definition</a:t>
            </a:r>
          </a:p>
          <a:p>
            <a:pPr marL="18288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- Use in a new sentence</a:t>
            </a:r>
          </a:p>
          <a:p>
            <a:pPr marL="18288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5573829" y="5719763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Initiation and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11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0145" y="325439"/>
            <a:ext cx="10083266" cy="914400"/>
          </a:xfrm>
        </p:spPr>
        <p:txBody>
          <a:bodyPr>
            <a:normAutofit/>
          </a:bodyPr>
          <a:lstStyle/>
          <a:p>
            <a:r>
              <a:rPr lang="en-US" sz="3600" dirty="0"/>
              <a:t>Book Portfolio Assignment #3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6714" y="1499055"/>
            <a:ext cx="10073159" cy="4532777"/>
          </a:xfrm>
        </p:spPr>
        <p:txBody>
          <a:bodyPr/>
          <a:lstStyle/>
          <a:p>
            <a:r>
              <a:rPr lang="en-US" sz="3200" dirty="0" smtClean="0"/>
              <a:t>Action Tracker</a:t>
            </a:r>
          </a:p>
          <a:p>
            <a:pPr marL="18288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- Make a timeline pages 1 -100.</a:t>
            </a:r>
          </a:p>
          <a:p>
            <a:pPr marL="18288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- Fill with cool quotes (imagery or characterization or plot)</a:t>
            </a:r>
          </a:p>
          <a:p>
            <a:pPr marL="18288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- Illustrate accordingly</a:t>
            </a:r>
          </a:p>
          <a:p>
            <a:pPr marL="18288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5942798" y="5848349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Initiation and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96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7</TotalTime>
  <Words>227</Words>
  <Application>Microsoft Macintosh PowerPoint</Application>
  <PresentationFormat>Widescreen</PresentationFormat>
  <Paragraphs>33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Gill Sans MT</vt:lpstr>
      <vt:lpstr>Arial</vt:lpstr>
      <vt:lpstr>Parcel</vt:lpstr>
      <vt:lpstr>Book Portfolio </vt:lpstr>
      <vt:lpstr>Book Portfolio</vt:lpstr>
      <vt:lpstr>Book Portfolio Assignment #1 </vt:lpstr>
      <vt:lpstr>Book Portfolio Assignment #2</vt:lpstr>
      <vt:lpstr>Book Portfolio Assignment #3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Portfolio </dc:title>
  <dc:creator>Microsoft Office User</dc:creator>
  <cp:lastModifiedBy>Microsoft Office User</cp:lastModifiedBy>
  <cp:revision>1</cp:revision>
  <dcterms:created xsi:type="dcterms:W3CDTF">2018-01-29T16:58:25Z</dcterms:created>
  <dcterms:modified xsi:type="dcterms:W3CDTF">2018-01-29T17:05:45Z</dcterms:modified>
</cp:coreProperties>
</file>