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AP Exam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Three Essays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591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Synthesis</a:t>
            </a:r>
          </a:p>
          <a:p>
            <a:r>
              <a:rPr lang="en-US" dirty="0"/>
              <a:t>Rhetorical Analysis</a:t>
            </a:r>
          </a:p>
          <a:p>
            <a:r>
              <a:rPr lang="en-US" dirty="0"/>
              <a:t>Argumentative</a:t>
            </a:r>
          </a:p>
          <a:p>
            <a:r>
              <a:rPr lang="en-US" dirty="0"/>
              <a:t>2 hours total for all three </a:t>
            </a:r>
          </a:p>
          <a:p>
            <a:r>
              <a:rPr lang="en-US" dirty="0"/>
              <a:t>(plus 15 minutes before Synthesis to review sources)</a:t>
            </a:r>
          </a:p>
          <a:p>
            <a:r>
              <a:rPr lang="en-US" dirty="0"/>
              <a:t>Each essay is scored on a 0-9 scale (0 being blank, 9 being “highly effective”)</a:t>
            </a:r>
          </a:p>
        </p:txBody>
      </p:sp>
    </p:spTree>
    <p:extLst>
      <p:ext uri="{BB962C8B-B14F-4D97-AF65-F5344CB8AC3E}">
        <p14:creationId xmlns:p14="http://schemas.microsoft.com/office/powerpoint/2010/main" val="3704050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2038256"/>
            <a:ext cx="8166100" cy="4228073"/>
          </a:xfrm>
        </p:spPr>
        <p:txBody>
          <a:bodyPr/>
          <a:lstStyle/>
          <a:p>
            <a:r>
              <a:rPr lang="en-US" dirty="0" smtClean="0"/>
              <a:t>You read </a:t>
            </a:r>
            <a:r>
              <a:rPr lang="en-US" dirty="0"/>
              <a:t>a given text and analyze how and why the author constructed his or her </a:t>
            </a:r>
            <a:r>
              <a:rPr lang="en-US" dirty="0" smtClean="0"/>
              <a:t>argument</a:t>
            </a:r>
            <a:endParaRPr lang="en-US" dirty="0" smtClean="0"/>
          </a:p>
          <a:p>
            <a:r>
              <a:rPr lang="en-US" dirty="0" smtClean="0"/>
              <a:t>Crucial to know the Speaker</a:t>
            </a:r>
            <a:r>
              <a:rPr lang="en-US" dirty="0" smtClean="0"/>
              <a:t>, Subject</a:t>
            </a:r>
            <a:r>
              <a:rPr lang="en-US" dirty="0" smtClean="0"/>
              <a:t>, Intended Audience, and the Context … </a:t>
            </a:r>
            <a:r>
              <a:rPr lang="en-US" dirty="0" smtClean="0"/>
              <a:t>once those </a:t>
            </a:r>
            <a:r>
              <a:rPr lang="en-US" dirty="0" smtClean="0"/>
              <a:t>four </a:t>
            </a:r>
            <a:r>
              <a:rPr lang="en-US" dirty="0" smtClean="0"/>
              <a:t>components are </a:t>
            </a:r>
            <a:r>
              <a:rPr lang="en-US" dirty="0" smtClean="0"/>
              <a:t>identified – YOU MUST </a:t>
            </a:r>
            <a:r>
              <a:rPr lang="en-US" u="sng" dirty="0" smtClean="0"/>
              <a:t>NAIL</a:t>
            </a:r>
            <a:r>
              <a:rPr lang="en-US" dirty="0" smtClean="0"/>
              <a:t> THE PURPOSE.</a:t>
            </a:r>
          </a:p>
          <a:p>
            <a:r>
              <a:rPr lang="en-US" dirty="0" smtClean="0"/>
              <a:t>1.  I.D. Your Rhetorical Strategies </a:t>
            </a:r>
            <a:r>
              <a:rPr lang="en-US" b="1" dirty="0" smtClean="0"/>
              <a:t>AND 2. CONNECT THEM TO THE PURPOSE </a:t>
            </a:r>
          </a:p>
          <a:p>
            <a:r>
              <a:rPr lang="en-US" dirty="0"/>
              <a:t> </a:t>
            </a:r>
            <a:r>
              <a:rPr lang="en-US" dirty="0" smtClean="0"/>
              <a:t>The Big Four: Tone</a:t>
            </a:r>
            <a:r>
              <a:rPr lang="en-US" dirty="0"/>
              <a:t>, Rhetorical Appeals, Diction, Syntax</a:t>
            </a:r>
          </a:p>
          <a:p>
            <a:r>
              <a:rPr lang="en-US" dirty="0" smtClean="0"/>
              <a:t>Editorial: Hardest Essay – must be learned; Also the favorite – spotting/connecting them becomes obsessive and fun.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423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133" y="2353734"/>
            <a:ext cx="7996767" cy="39125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You must read a very short passage and identify the author’s main </a:t>
            </a:r>
            <a:r>
              <a:rPr lang="en-US" dirty="0" smtClean="0"/>
              <a:t>point (quotes)</a:t>
            </a:r>
            <a:endParaRPr lang="en-US" dirty="0"/>
          </a:p>
          <a:p>
            <a:r>
              <a:rPr lang="en-US" dirty="0"/>
              <a:t>You must write an argumentative essay describing the degree to which </a:t>
            </a:r>
            <a:r>
              <a:rPr lang="en-US" dirty="0" smtClean="0"/>
              <a:t>YOU AGREE</a:t>
            </a:r>
            <a:endParaRPr lang="en-US" dirty="0"/>
          </a:p>
          <a:p>
            <a:r>
              <a:rPr lang="en-US" dirty="0" smtClean="0"/>
              <a:t>Provide either a counter argument or concession to your thesis</a:t>
            </a:r>
            <a:endParaRPr lang="en-US" dirty="0"/>
          </a:p>
          <a:p>
            <a:r>
              <a:rPr lang="en-US" dirty="0" smtClean="0"/>
              <a:t>GOPHERS (prior knowledge) is your evidence</a:t>
            </a:r>
          </a:p>
          <a:p>
            <a:r>
              <a:rPr lang="en-US" dirty="0" smtClean="0"/>
              <a:t>Less reading, more essay planning.</a:t>
            </a:r>
          </a:p>
          <a:p>
            <a:r>
              <a:rPr lang="en-US" dirty="0" smtClean="0"/>
              <a:t>FUN! </a:t>
            </a:r>
            <a:r>
              <a:rPr lang="en-US" dirty="0" smtClean="0"/>
              <a:t>Who doesn’t like to argue and say they are right?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096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are given 5-7 sources</a:t>
            </a:r>
          </a:p>
          <a:p>
            <a:r>
              <a:rPr lang="en-US" dirty="0"/>
              <a:t>You must use the sources to support your position on a given </a:t>
            </a:r>
            <a:r>
              <a:rPr lang="en-US" dirty="0" smtClean="0"/>
              <a:t>issue – MUST USE AT LEAST 3.</a:t>
            </a:r>
            <a:endParaRPr lang="en-US" dirty="0"/>
          </a:p>
          <a:p>
            <a:r>
              <a:rPr lang="en-US" dirty="0"/>
              <a:t>You must explain how the sources build your argument</a:t>
            </a:r>
          </a:p>
          <a:p>
            <a:r>
              <a:rPr lang="en-US" dirty="0"/>
              <a:t>Commentary! (Explain/Pertain)</a:t>
            </a:r>
          </a:p>
          <a:p>
            <a:r>
              <a:rPr lang="en-US" dirty="0" smtClean="0"/>
              <a:t>Conversations between sources… They say.., yet they say …, meanwhile they say…, but </a:t>
            </a:r>
            <a:r>
              <a:rPr lang="en-US" b="1" dirty="0" smtClean="0"/>
              <a:t>I SAY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EASY! Most of your evidence is provided for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38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Reading Passages (Usually one to two Pre-20</a:t>
            </a:r>
            <a:r>
              <a:rPr lang="en-US" baseline="30000" dirty="0" smtClean="0"/>
              <a:t>th</a:t>
            </a:r>
            <a:r>
              <a:rPr lang="en-US" dirty="0" smtClean="0"/>
              <a:t> Century)</a:t>
            </a:r>
          </a:p>
          <a:p>
            <a:r>
              <a:rPr lang="en-US" dirty="0" smtClean="0"/>
              <a:t>Always the same stems: Main Idea, </a:t>
            </a:r>
            <a:r>
              <a:rPr lang="en-US" dirty="0" smtClean="0"/>
              <a:t>Vocabulary, Choices for Best Argument</a:t>
            </a:r>
          </a:p>
          <a:p>
            <a:r>
              <a:rPr lang="en-US" dirty="0" smtClean="0"/>
              <a:t>Wild Cards: </a:t>
            </a:r>
            <a:r>
              <a:rPr lang="en-US" smtClean="0"/>
              <a:t>Research Terms</a:t>
            </a:r>
            <a:endParaRPr lang="en-US" dirty="0" smtClean="0"/>
          </a:p>
          <a:p>
            <a:r>
              <a:rPr lang="en-US" dirty="0" smtClean="0"/>
              <a:t>45 – </a:t>
            </a:r>
            <a:r>
              <a:rPr lang="en-US" dirty="0" smtClean="0"/>
              <a:t>55 </a:t>
            </a: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306206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36</TotalTime>
  <Words>330</Words>
  <Application>Microsoft Macintosh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Perception</vt:lpstr>
      <vt:lpstr>The AP Exam</vt:lpstr>
      <vt:lpstr>Overview</vt:lpstr>
      <vt:lpstr>Rhetorical Analysis</vt:lpstr>
      <vt:lpstr>Argumentative</vt:lpstr>
      <vt:lpstr>Synthesis</vt:lpstr>
      <vt:lpstr>Multiple Choice</vt:lpstr>
    </vt:vector>
  </TitlesOfParts>
  <Company>SVVSD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AP Exam</dc:title>
  <dc:creator>local</dc:creator>
  <cp:lastModifiedBy>DTS</cp:lastModifiedBy>
  <cp:revision>5</cp:revision>
  <dcterms:created xsi:type="dcterms:W3CDTF">2013-08-18T21:31:57Z</dcterms:created>
  <dcterms:modified xsi:type="dcterms:W3CDTF">2015-08-26T14:16:29Z</dcterms:modified>
</cp:coreProperties>
</file>