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4732C9F-00A9-8849-AB4C-1617BE06B9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6D7F3E-2C15-5944-897A-202CA659D89F}" type="datetimeFigureOut">
              <a:rPr lang="en-US" smtClean="0"/>
              <a:t>12/16/14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Finals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semester AP 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0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 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Introduction: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Hook/ Speaker, Medium, Subject, Audience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Purpose (text example)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Thesis: Tone, Strategies (Use an Action Verb)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Body One: Either Tone (strategies supports this tone)  OR Main Strategy #1</a:t>
            </a:r>
          </a:p>
          <a:p>
            <a:pPr marL="0" indent="0">
              <a:buNone/>
            </a:pPr>
            <a:r>
              <a:rPr lang="en-US" dirty="0" smtClean="0"/>
              <a:t>Body Two: Shift in Tone (strategies supports this tone)  OR Main Strategy #2</a:t>
            </a:r>
          </a:p>
          <a:p>
            <a:pPr marL="0" indent="0">
              <a:buNone/>
            </a:pPr>
            <a:r>
              <a:rPr lang="en-US" dirty="0" smtClean="0"/>
              <a:t>Body Three: Main Strategy #3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Conclusion: Summary of Main Strategies. End With Universal Truth Revealed in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2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TONE: KNOW YOUR WORDS</a:t>
            </a:r>
          </a:p>
          <a:p>
            <a:r>
              <a:rPr lang="en-US" dirty="0" smtClean="0"/>
              <a:t>Style/ Structure Strategies: Poetic Devices, Allusion, Irony, Repetition (anaphora), Parallel Structures, Rhetorical Question, Satire, etc.  - No Where’s Waldo: WHAT IS THE EFFECT!</a:t>
            </a:r>
          </a:p>
          <a:p>
            <a:r>
              <a:rPr lang="en-US" dirty="0" smtClean="0"/>
              <a:t>APPEALS: Know how to construct BOTH parts: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Logical Appeal: :Proof, </a:t>
            </a:r>
            <a:r>
              <a:rPr lang="en-US" b="1" dirty="0" smtClean="0"/>
              <a:t>appeals to reason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Ethical Appeal: Speaker adopts a Persona, </a:t>
            </a:r>
            <a:r>
              <a:rPr lang="en-US" b="1" dirty="0" smtClean="0"/>
              <a:t>Uses persona to appeal to the GOOD in audience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Emotional Appeal: Speaker prepares the audience to be in a certain mood, </a:t>
            </a:r>
            <a:r>
              <a:rPr lang="en-US" b="1" dirty="0" smtClean="0"/>
              <a:t>Evokes a feeling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Appeals are GREAT because if you do them correct, BOLD IS THE EFFECT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81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Paragraphs: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	Claim (never start with quote) either TONE or Main Strategy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Data: </a:t>
            </a:r>
            <a:r>
              <a:rPr lang="en-US" dirty="0" smtClean="0"/>
              <a:t>Fillet </a:t>
            </a:r>
            <a:r>
              <a:rPr lang="en-US" dirty="0" smtClean="0"/>
              <a:t>of quote (3-5 words) /the  rest is paraphrase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b="1" u="sng" dirty="0" smtClean="0"/>
              <a:t>Commentary: </a:t>
            </a:r>
            <a:r>
              <a:rPr lang="en-US" b="1" u="sng" dirty="0" smtClean="0"/>
              <a:t>EFFECT  </a:t>
            </a:r>
            <a:r>
              <a:rPr lang="en-US" b="1" u="sng" dirty="0" smtClean="0"/>
              <a:t>ON AUDIENCE</a:t>
            </a:r>
          </a:p>
          <a:p>
            <a:pPr marL="11430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Most Important:</a:t>
            </a:r>
          </a:p>
          <a:p>
            <a:pPr marL="571500" indent="-457200">
              <a:buAutoNum type="arabicPeriod"/>
            </a:pPr>
            <a:r>
              <a:rPr lang="en-US" dirty="0" smtClean="0"/>
              <a:t>What is the effect of the strategy on the audience</a:t>
            </a:r>
          </a:p>
          <a:p>
            <a:pPr marL="571500" indent="-457200">
              <a:buAutoNum type="arabicPeriod"/>
            </a:pPr>
            <a:r>
              <a:rPr lang="en-US" dirty="0" smtClean="0"/>
              <a:t>At least three! </a:t>
            </a:r>
          </a:p>
          <a:p>
            <a:pPr marL="571500" indent="-457200">
              <a:buAutoNum type="arabicPeriod"/>
            </a:pPr>
            <a:r>
              <a:rPr lang="en-US" dirty="0" smtClean="0"/>
              <a:t>Don’t over quote! Fillet…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092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03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Introduction:  Hook, </a:t>
            </a:r>
            <a:r>
              <a:rPr lang="en-US" dirty="0" smtClean="0"/>
              <a:t>Thesis: MAKE AN ASSERTION</a:t>
            </a:r>
          </a:p>
          <a:p>
            <a:r>
              <a:rPr lang="en-US" dirty="0" smtClean="0"/>
              <a:t>BODY ONE:</a:t>
            </a:r>
          </a:p>
          <a:p>
            <a:pPr lvl="1"/>
            <a:r>
              <a:rPr lang="en-US" dirty="0" smtClean="0"/>
              <a:t>Turn thesis into a Claim backed by Reasons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Reason One: GOPHER with Credibility/ Commentary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Reason Two: GOPHER with Importance/What’s at Stake/ Commentary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Reason Three: GOPHER where you make an APPEAL (logic, emotion, ethics)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Body Two:  Counter argument OR Concession</a:t>
            </a:r>
          </a:p>
          <a:p>
            <a:pPr lvl="1"/>
            <a:r>
              <a:rPr lang="en-US" dirty="0" smtClean="0"/>
              <a:t>GOPHER for Claim</a:t>
            </a:r>
          </a:p>
          <a:p>
            <a:pPr lvl="1"/>
            <a:r>
              <a:rPr lang="en-US" dirty="0" smtClean="0"/>
              <a:t>Argumentative MOVE</a:t>
            </a:r>
          </a:p>
          <a:p>
            <a:pPr lvl="1"/>
            <a:r>
              <a:rPr lang="en-US" dirty="0" smtClean="0"/>
              <a:t>GOPHER for Argumentative Move (Be Specific)</a:t>
            </a:r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Conclusion: HUGE! Bring out the Universal Truth in your position!</a:t>
            </a:r>
          </a:p>
        </p:txBody>
      </p:sp>
    </p:spTree>
    <p:extLst>
      <p:ext uri="{BB962C8B-B14F-4D97-AF65-F5344CB8AC3E}">
        <p14:creationId xmlns:p14="http://schemas.microsoft.com/office/powerpoint/2010/main" val="53075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start a paragraph with a GOPHER unless it is the Hook/Introduction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1. THE MOST IMPORTANT ADVICE: BE SPECIFIC IN YOUR GOPHERS!!!!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2. Number two: Connect your Gopher to your CLAIM. Why does the GOPHER make you Right?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3. Number three: Conclusion: Write your way into an 8 or 9 by providing a Universal Truth (underlying or implied message to your Thesis).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6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59</TotalTime>
  <Words>175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Finals Prep</vt:lpstr>
      <vt:lpstr>Rhetorical Analysis - Outline</vt:lpstr>
      <vt:lpstr>Strategies</vt:lpstr>
      <vt:lpstr>Rhetorical Analysis Construction</vt:lpstr>
      <vt:lpstr>Argumentative Outline</vt:lpstr>
      <vt:lpstr>Argumentative Construction</vt:lpstr>
    </vt:vector>
  </TitlesOfParts>
  <Company>St Vrain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Finals Prep</dc:title>
  <dc:creator>DTS</dc:creator>
  <cp:lastModifiedBy>DTS</cp:lastModifiedBy>
  <cp:revision>5</cp:revision>
  <dcterms:created xsi:type="dcterms:W3CDTF">2014-12-16T14:59:42Z</dcterms:created>
  <dcterms:modified xsi:type="dcterms:W3CDTF">2014-12-16T16:04:46Z</dcterms:modified>
</cp:coreProperties>
</file>