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FA77-3F23-9C46-B8FA-0D9808278783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2B8-7464-284C-82BB-B7322EE3E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FA77-3F23-9C46-B8FA-0D9808278783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2B8-7464-284C-82BB-B7322EE3E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FA77-3F23-9C46-B8FA-0D9808278783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2B8-7464-284C-82BB-B7322EE3E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FA77-3F23-9C46-B8FA-0D9808278783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2B8-7464-284C-82BB-B7322EE3E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FA77-3F23-9C46-B8FA-0D9808278783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2B8-7464-284C-82BB-B7322EE3E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FA77-3F23-9C46-B8FA-0D9808278783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2B8-7464-284C-82BB-B7322EE3E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FA77-3F23-9C46-B8FA-0D9808278783}" type="datetimeFigureOut">
              <a:rPr lang="en-US" smtClean="0"/>
              <a:t>9/4/14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2B8-7464-284C-82BB-B7322EE3E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FA77-3F23-9C46-B8FA-0D9808278783}" type="datetimeFigureOut">
              <a:rPr lang="en-US" smtClean="0"/>
              <a:t>9/4/14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2B8-7464-284C-82BB-B7322EE3E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FA77-3F23-9C46-B8FA-0D9808278783}" type="datetimeFigureOut">
              <a:rPr lang="en-US" smtClean="0"/>
              <a:t>9/4/14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2B8-7464-284C-82BB-B7322EE3E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FA77-3F23-9C46-B8FA-0D9808278783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D2B8-7464-284C-82BB-B7322EE3E0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FA77-3F23-9C46-B8FA-0D9808278783}" type="datetimeFigureOut">
              <a:rPr lang="en-US" smtClean="0"/>
              <a:t>9/4/14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3ED2B8-7464-284C-82BB-B7322EE3E0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13ED2B8-7464-284C-82BB-B7322EE3E01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833FA77-3F23-9C46-B8FA-0D9808278783}" type="datetimeFigureOut">
              <a:rPr lang="en-US" smtClean="0"/>
              <a:t>9/4/14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 Paragraphs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Refresher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516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Making a claim from a large question…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1: </a:t>
            </a:r>
            <a:r>
              <a:rPr lang="en-US" dirty="0"/>
              <a:t>Look at, and think about, your observations about the text/image.</a:t>
            </a:r>
          </a:p>
          <a:p>
            <a:r>
              <a:rPr lang="en-US" b="1" dirty="0"/>
              <a:t>Step 2: </a:t>
            </a:r>
            <a:r>
              <a:rPr lang="en-US" dirty="0"/>
              <a:t>Answer your question using your textual evidence.</a:t>
            </a:r>
          </a:p>
          <a:p>
            <a:r>
              <a:rPr lang="en-US" dirty="0"/>
              <a:t>You just need to be able to prove it!</a:t>
            </a:r>
          </a:p>
          <a:p>
            <a:r>
              <a:rPr lang="en-US" b="1" dirty="0"/>
              <a:t>Step 3: </a:t>
            </a:r>
            <a:r>
              <a:rPr lang="en-US" dirty="0"/>
              <a:t>Ask yourself: is this an interesting and unique idea?? (Is it too obvious?)</a:t>
            </a:r>
          </a:p>
          <a:p>
            <a:r>
              <a:rPr lang="en-US" dirty="0"/>
              <a:t>If it’s not, your reader is going to be bored.</a:t>
            </a:r>
          </a:p>
        </p:txBody>
      </p:sp>
    </p:spTree>
    <p:extLst>
      <p:ext uri="{BB962C8B-B14F-4D97-AF65-F5344CB8AC3E}">
        <p14:creationId xmlns:p14="http://schemas.microsoft.com/office/powerpoint/2010/main" val="3803862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Large Question: </a:t>
            </a:r>
            <a:endParaRPr lang="en-US" dirty="0"/>
          </a:p>
          <a:p>
            <a:r>
              <a:rPr lang="en-US" dirty="0" smtClean="0"/>
              <a:t>Does </a:t>
            </a:r>
            <a:r>
              <a:rPr lang="en-US" dirty="0" smtClean="0"/>
              <a:t>the film support a credible prediction of a trash-filled Earth?</a:t>
            </a:r>
            <a:endParaRPr lang="en-US" dirty="0"/>
          </a:p>
          <a:p>
            <a:r>
              <a:rPr lang="en-US" b="1" dirty="0"/>
              <a:t>Observations and Evidence:</a:t>
            </a:r>
            <a:endParaRPr lang="en-US" dirty="0"/>
          </a:p>
          <a:p>
            <a:r>
              <a:rPr lang="en-US" dirty="0"/>
              <a:t>The film is supposed to take place in the “distant future.”</a:t>
            </a:r>
          </a:p>
          <a:p>
            <a:r>
              <a:rPr lang="en-US" dirty="0"/>
              <a:t>The people on the space craft don’t even remember living on Earth.</a:t>
            </a:r>
          </a:p>
          <a:p>
            <a:r>
              <a:rPr lang="en-US" dirty="0"/>
              <a:t>When the people do remember earth, they really want to come back.</a:t>
            </a:r>
          </a:p>
          <a:p>
            <a:r>
              <a:rPr lang="en-US" dirty="0"/>
              <a:t>The people can’t take care of themselves – they need help getting up when they fall.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2837" y="274638"/>
            <a:ext cx="2282287" cy="173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76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film </a:t>
            </a:r>
            <a:r>
              <a:rPr lang="en-US" b="1" i="1" dirty="0"/>
              <a:t>Wall-E </a:t>
            </a:r>
            <a:r>
              <a:rPr lang="en-US" b="1" dirty="0" smtClean="0"/>
              <a:t>serves </a:t>
            </a:r>
            <a:r>
              <a:rPr lang="en-US" b="1" dirty="0"/>
              <a:t>as a warning that we should take care of our planet for future </a:t>
            </a:r>
            <a:r>
              <a:rPr lang="en-US" b="1" dirty="0" smtClean="0"/>
              <a:t>generations or face a potential  future of dependence on impersonal and soulless corporate care givers.</a:t>
            </a:r>
            <a:endParaRPr lang="en-US" dirty="0"/>
          </a:p>
          <a:p>
            <a:r>
              <a:rPr lang="en-US" b="1" dirty="0"/>
              <a:t>Evidence 1: </a:t>
            </a:r>
            <a:r>
              <a:rPr lang="en-US" dirty="0"/>
              <a:t>The consequences of not taking care of it – having to leave.</a:t>
            </a:r>
          </a:p>
          <a:p>
            <a:r>
              <a:rPr lang="en-US" b="1" dirty="0"/>
              <a:t>Evidence 2: </a:t>
            </a:r>
            <a:r>
              <a:rPr lang="en-US" dirty="0" smtClean="0"/>
              <a:t>The lack of individualism and identity, instead given over to corporate influences.</a:t>
            </a:r>
            <a:endParaRPr lang="en-US" dirty="0"/>
          </a:p>
          <a:p>
            <a:r>
              <a:rPr lang="en-US" b="1" dirty="0"/>
              <a:t>Evidence 3: </a:t>
            </a:r>
            <a:r>
              <a:rPr lang="en-US" dirty="0"/>
              <a:t>How incapable the people on the ship were at taking care of themselves.</a:t>
            </a:r>
          </a:p>
        </p:txBody>
      </p:sp>
    </p:spTree>
    <p:extLst>
      <p:ext uri="{BB962C8B-B14F-4D97-AF65-F5344CB8AC3E}">
        <p14:creationId xmlns:p14="http://schemas.microsoft.com/office/powerpoint/2010/main" val="3962640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ntroduce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Introduce: evidence or quotes with background  information</a:t>
            </a:r>
          </a:p>
          <a:p>
            <a:pPr>
              <a:buFontTx/>
              <a:buChar char="-"/>
            </a:pPr>
            <a:r>
              <a:rPr lang="en-US" dirty="0" smtClean="0"/>
              <a:t>Who is speaking? To whom? Why?</a:t>
            </a:r>
          </a:p>
          <a:p>
            <a:pPr>
              <a:buFontTx/>
              <a:buChar char="-"/>
            </a:pPr>
            <a:r>
              <a:rPr lang="en-US" dirty="0" smtClean="0"/>
              <a:t>What is the setting (time/place)? Why?</a:t>
            </a:r>
          </a:p>
          <a:p>
            <a:pPr>
              <a:buFontTx/>
              <a:buChar char="-"/>
            </a:pPr>
            <a:r>
              <a:rPr lang="en-US" dirty="0" smtClean="0"/>
              <a:t>What is the source( especially if this is your first time referencing)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- Who is the author? Credentials? Why reliable?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544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Explain, in your own words, what you see as important in the evidence.</a:t>
            </a:r>
          </a:p>
          <a:p>
            <a:r>
              <a:rPr lang="en-US" dirty="0" smtClean="0"/>
              <a:t>If using a quote: Put quote into your own words</a:t>
            </a:r>
          </a:p>
          <a:p>
            <a:r>
              <a:rPr lang="en-US" dirty="0" smtClean="0"/>
              <a:t>Describe what in evidence is most important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It has to be important to </a:t>
            </a:r>
            <a:r>
              <a:rPr lang="en-US" smtClean="0"/>
              <a:t>your claim…</a:t>
            </a:r>
            <a:r>
              <a:rPr lang="en-US" dirty="0" smtClean="0"/>
              <a:t>or the quote/evidence won’t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619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PERTAIN</a:t>
            </a:r>
            <a:r>
              <a:rPr lang="en-US" dirty="0"/>
              <a:t> evidence back to your thesis (point of paper)</a:t>
            </a:r>
            <a:endParaRPr lang="en-US" sz="1800" dirty="0"/>
          </a:p>
          <a:p>
            <a:r>
              <a:rPr lang="en-US" dirty="0"/>
              <a:t>What is the connection between the quote/evidence and your thesis?</a:t>
            </a:r>
            <a:endParaRPr lang="en-US" sz="2400" dirty="0"/>
          </a:p>
          <a:p>
            <a:r>
              <a:rPr lang="en-US" dirty="0"/>
              <a:t>Why are using this as support? </a:t>
            </a:r>
            <a:endParaRPr lang="en-US" sz="2400" dirty="0"/>
          </a:p>
          <a:p>
            <a:pPr lvl="1"/>
            <a:r>
              <a:rPr lang="en-US" dirty="0"/>
              <a:t>HOW is it supporting your thesis?</a:t>
            </a:r>
          </a:p>
          <a:p>
            <a:r>
              <a:rPr lang="en-US" dirty="0"/>
              <a:t>This supports my claim because_________.</a:t>
            </a:r>
            <a:endParaRPr lang="en-US" sz="2000" dirty="0"/>
          </a:p>
          <a:p>
            <a:r>
              <a:rPr lang="en-US" dirty="0"/>
              <a:t>This proves my point because_________.</a:t>
            </a:r>
            <a:endParaRPr lang="en-US" sz="2000" dirty="0"/>
          </a:p>
          <a:p>
            <a:r>
              <a:rPr lang="en-US" dirty="0"/>
              <a:t>This shows _______ because _______.</a:t>
            </a:r>
          </a:p>
        </p:txBody>
      </p:sp>
    </p:spTree>
    <p:extLst>
      <p:ext uri="{BB962C8B-B14F-4D97-AF65-F5344CB8AC3E}">
        <p14:creationId xmlns:p14="http://schemas.microsoft.com/office/powerpoint/2010/main" val="2754830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a claim, and three pieces of evidence.</a:t>
            </a:r>
          </a:p>
          <a:p>
            <a:r>
              <a:rPr lang="en-US" dirty="0"/>
              <a:t>Write an outline of a power paragraph using Introduce, explain, pertain (that we just reviewed!)</a:t>
            </a:r>
          </a:p>
          <a:p>
            <a:r>
              <a:rPr lang="en-US" dirty="0" smtClean="0"/>
              <a:t>Complete a </a:t>
            </a:r>
            <a:r>
              <a:rPr lang="en-US" dirty="0"/>
              <a:t>graphic organizer that looks like the one on the following screen </a:t>
            </a:r>
          </a:p>
        </p:txBody>
      </p:sp>
    </p:spTree>
    <p:extLst>
      <p:ext uri="{BB962C8B-B14F-4D97-AF65-F5344CB8AC3E}">
        <p14:creationId xmlns:p14="http://schemas.microsoft.com/office/powerpoint/2010/main" val="1129131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041576"/>
              </p:ext>
            </p:extLst>
          </p:nvPr>
        </p:nvGraphicFramePr>
        <p:xfrm>
          <a:off x="131084" y="300808"/>
          <a:ext cx="8891065" cy="6266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9893300" imgH="6972300" progId="Word.Document.12">
                  <p:embed/>
                </p:oleObj>
              </mc:Choice>
              <mc:Fallback>
                <p:oleObj name="Document" r:id="rId4" imgW="9893300" imgH="6972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1084" y="300808"/>
                        <a:ext cx="8891065" cy="62668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8321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89</TotalTime>
  <Words>446</Words>
  <Application>Microsoft Macintosh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Adjacency</vt:lpstr>
      <vt:lpstr>Document</vt:lpstr>
      <vt:lpstr>Power Paragraphs</vt:lpstr>
      <vt:lpstr>Making a claim from a large question…</vt:lpstr>
      <vt:lpstr>Example:</vt:lpstr>
      <vt:lpstr>Claim:</vt:lpstr>
      <vt:lpstr>Introduce</vt:lpstr>
      <vt:lpstr>Explain</vt:lpstr>
      <vt:lpstr>Pertain</vt:lpstr>
      <vt:lpstr>Chart It</vt:lpstr>
      <vt:lpstr>PowerPoint Presentation</vt:lpstr>
    </vt:vector>
  </TitlesOfParts>
  <Company>SVVSD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Paragraphs</dc:title>
  <dc:creator>local</dc:creator>
  <cp:lastModifiedBy>local</cp:lastModifiedBy>
  <cp:revision>9</cp:revision>
  <dcterms:created xsi:type="dcterms:W3CDTF">2012-09-19T13:15:37Z</dcterms:created>
  <dcterms:modified xsi:type="dcterms:W3CDTF">2014-09-04T20:07:56Z</dcterms:modified>
</cp:coreProperties>
</file>