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9/11/13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9/11/13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Lang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the beginning…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9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Study Rhetoric (The Art of Language)</a:t>
            </a:r>
          </a:p>
          <a:p>
            <a:r>
              <a:rPr lang="en-US" dirty="0" smtClean="0"/>
              <a:t>Professions</a:t>
            </a:r>
          </a:p>
        </p:txBody>
      </p:sp>
    </p:spTree>
    <p:extLst>
      <p:ext uri="{BB962C8B-B14F-4D97-AF65-F5344CB8AC3E}">
        <p14:creationId xmlns:p14="http://schemas.microsoft.com/office/powerpoint/2010/main" val="402547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Plato’s Allegory of the Cave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Held in a Cave, chained so the only thing you could see is shadow, wouldn’t your mind form what it thought a book looked like?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It’s only a book once you see it and called it so!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Therefore, it is possible to TEACH your mind to see things differently.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you do, YOU MAKE IT 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08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Way of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Everything is an Argument</a:t>
            </a:r>
          </a:p>
          <a:p>
            <a:r>
              <a:rPr lang="en-US" dirty="0" smtClean="0"/>
              <a:t>WHY AGAIN?</a:t>
            </a:r>
          </a:p>
          <a:p>
            <a:r>
              <a:rPr lang="en-US" dirty="0" smtClean="0"/>
              <a:t>To Get a “Five”</a:t>
            </a:r>
          </a:p>
          <a:p>
            <a:r>
              <a:rPr lang="en-US" dirty="0" smtClean="0"/>
              <a:t>To Get Cash Money</a:t>
            </a:r>
          </a:p>
          <a:p>
            <a:r>
              <a:rPr lang="en-US" dirty="0" smtClean="0"/>
              <a:t>To Discover Something New</a:t>
            </a:r>
          </a:p>
          <a:p>
            <a:r>
              <a:rPr lang="en-US" dirty="0" smtClean="0"/>
              <a:t>To Become Truly Passionate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38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Triangle</a:t>
            </a:r>
            <a:endParaRPr lang="en-US" dirty="0"/>
          </a:p>
        </p:txBody>
      </p:sp>
      <p:pic>
        <p:nvPicPr>
          <p:cNvPr id="4" name="Picture 3" descr="Screen shot 2013-08-30 at 12.09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24" y="2055917"/>
            <a:ext cx="82042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67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21" y="1586753"/>
            <a:ext cx="10221296" cy="59713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Speaker: Words or a Whole Persona</a:t>
            </a:r>
          </a:p>
          <a:p>
            <a:r>
              <a:rPr lang="en-US" dirty="0" smtClean="0"/>
              <a:t>Audience: Those the Author Seeks to Change</a:t>
            </a:r>
          </a:p>
          <a:p>
            <a:pPr marL="0" indent="0">
              <a:buNone/>
            </a:pPr>
            <a:r>
              <a:rPr lang="en-US" dirty="0" smtClean="0"/>
              <a:t>	-  </a:t>
            </a:r>
            <a:r>
              <a:rPr lang="en-US" dirty="0"/>
              <a:t>Who</a:t>
            </a:r>
          </a:p>
          <a:p>
            <a:pPr marL="0" indent="0">
              <a:buNone/>
            </a:pPr>
            <a:r>
              <a:rPr lang="en-US" dirty="0"/>
              <a:t>	- Why</a:t>
            </a:r>
            <a:r>
              <a:rPr lang="en-US" dirty="0" smtClean="0"/>
              <a:t>?</a:t>
            </a:r>
          </a:p>
          <a:p>
            <a:r>
              <a:rPr lang="en-US" dirty="0" smtClean="0"/>
              <a:t>Subject: / Message : How does the speaker FRAME the argument?</a:t>
            </a:r>
          </a:p>
          <a:p>
            <a:r>
              <a:rPr lang="en-US" dirty="0" smtClean="0"/>
              <a:t>Purpose: What movement does the speaker seek?</a:t>
            </a:r>
          </a:p>
          <a:p>
            <a:r>
              <a:rPr lang="en-US" dirty="0" smtClean="0"/>
              <a:t>Tone: What it the author’s attitude?</a:t>
            </a:r>
          </a:p>
          <a:p>
            <a:r>
              <a:rPr lang="en-US" dirty="0" smtClean="0"/>
              <a:t>Medium: What is the delivery system?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71024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Aristotle’s </a:t>
            </a:r>
            <a:r>
              <a:rPr lang="en-US" u="sng" dirty="0" smtClean="0"/>
              <a:t>Means</a:t>
            </a:r>
            <a:r>
              <a:rPr lang="en-US" dirty="0" smtClean="0"/>
              <a:t> &amp;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794966"/>
            <a:ext cx="7691719" cy="4571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MEANS = HOW (speaker moves the audience)</a:t>
            </a:r>
          </a:p>
          <a:p>
            <a:r>
              <a:rPr lang="en-US" dirty="0" smtClean="0"/>
              <a:t>Logical Appeal (Logos): To REASON Clearly</a:t>
            </a:r>
          </a:p>
          <a:p>
            <a:r>
              <a:rPr lang="en-US" dirty="0" smtClean="0"/>
              <a:t>Ethical Appeal (Ethos): To UNDERSTAND THE GOOD in its various forms.  This is a value argument. </a:t>
            </a:r>
            <a:r>
              <a:rPr lang="en-US" b="1" dirty="0" smtClean="0"/>
              <a:t>Audience Determines </a:t>
            </a:r>
            <a:r>
              <a:rPr lang="en-US" b="1" dirty="0"/>
              <a:t>E</a:t>
            </a:r>
            <a:r>
              <a:rPr lang="en-US" b="1" dirty="0" smtClean="0"/>
              <a:t>verything</a:t>
            </a:r>
            <a:r>
              <a:rPr lang="en-US" dirty="0" smtClean="0"/>
              <a:t>; if you can’t understand the values of your audience, you can’t move them.</a:t>
            </a:r>
          </a:p>
          <a:p>
            <a:r>
              <a:rPr lang="en-US" dirty="0" smtClean="0"/>
              <a:t>Emotional Appeal (Pathos): To UNDERSTAND THE EMOTIONS. Are you fluent – do you speak the right emotional language to appeal to your audience?</a:t>
            </a:r>
          </a:p>
        </p:txBody>
      </p:sp>
    </p:spTree>
    <p:extLst>
      <p:ext uri="{BB962C8B-B14F-4D97-AF65-F5344CB8AC3E}">
        <p14:creationId xmlns:p14="http://schemas.microsoft.com/office/powerpoint/2010/main" val="312893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Aristotle’s Means &amp; </a:t>
            </a:r>
            <a:r>
              <a:rPr lang="en-US" u="sng" dirty="0" smtClean="0"/>
              <a:t>Modes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794966"/>
            <a:ext cx="7691719" cy="4571999"/>
          </a:xfrm>
        </p:spPr>
        <p:txBody>
          <a:bodyPr>
            <a:normAutofit/>
          </a:bodyPr>
          <a:lstStyle/>
          <a:p>
            <a:r>
              <a:rPr lang="en-US" dirty="0" smtClean="0"/>
              <a:t>MODES = WHAT (speaker does to persuade)</a:t>
            </a:r>
          </a:p>
          <a:p>
            <a:r>
              <a:rPr lang="en-US" dirty="0" smtClean="0"/>
              <a:t>Logical Appeal (Logos): PROOF (Rhetorical Mindset). </a:t>
            </a:r>
            <a:r>
              <a:rPr lang="en-US" i="1" dirty="0" smtClean="0"/>
              <a:t>APPARANT PROOF </a:t>
            </a:r>
            <a:r>
              <a:rPr lang="en-US" dirty="0" smtClean="0"/>
              <a:t>(Data that either becomes or does not).</a:t>
            </a:r>
          </a:p>
          <a:p>
            <a:r>
              <a:rPr lang="en-US" dirty="0" smtClean="0"/>
              <a:t>Ethical Appeal (Ethos): CHARACTER of the speaker –</a:t>
            </a:r>
            <a:r>
              <a:rPr lang="en-US" i="1" dirty="0" smtClean="0"/>
              <a:t>Credibility</a:t>
            </a:r>
            <a:r>
              <a:rPr lang="en-US" dirty="0" smtClean="0"/>
              <a:t> is everything.</a:t>
            </a:r>
          </a:p>
          <a:p>
            <a:r>
              <a:rPr lang="en-US" dirty="0" smtClean="0"/>
              <a:t>Emotional Appeal (Pathos): To PLACE  </a:t>
            </a:r>
            <a:r>
              <a:rPr lang="en-US" smtClean="0"/>
              <a:t>(Setting) the </a:t>
            </a:r>
            <a:r>
              <a:rPr lang="en-US" dirty="0" smtClean="0"/>
              <a:t>audience in the right frame of mind. Get them to listen, keep them there, then move them to your side.</a:t>
            </a:r>
          </a:p>
        </p:txBody>
      </p:sp>
    </p:spTree>
    <p:extLst>
      <p:ext uri="{BB962C8B-B14F-4D97-AF65-F5344CB8AC3E}">
        <p14:creationId xmlns:p14="http://schemas.microsoft.com/office/powerpoint/2010/main" val="2207331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151</TotalTime>
  <Words>251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Venture</vt:lpstr>
      <vt:lpstr>AP Lang</vt:lpstr>
      <vt:lpstr>Rhetoric</vt:lpstr>
      <vt:lpstr>What is REAL?</vt:lpstr>
      <vt:lpstr>New Way of Thinking</vt:lpstr>
      <vt:lpstr>Rhetorical Triangle</vt:lpstr>
      <vt:lpstr>Roles</vt:lpstr>
      <vt:lpstr>Aristotle’s Means &amp; Modes</vt:lpstr>
      <vt:lpstr>Aristotle’s Means &amp; Modes</vt:lpstr>
    </vt:vector>
  </TitlesOfParts>
  <Company>SVVSD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Lang</dc:title>
  <dc:creator>local</dc:creator>
  <cp:lastModifiedBy>local</cp:lastModifiedBy>
  <cp:revision>6</cp:revision>
  <dcterms:created xsi:type="dcterms:W3CDTF">2013-08-30T18:10:41Z</dcterms:created>
  <dcterms:modified xsi:type="dcterms:W3CDTF">2013-09-11T20:47:24Z</dcterms:modified>
</cp:coreProperties>
</file>