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Project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7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Creative!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2325078"/>
            <a:ext cx="8168177" cy="41616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your poem as inspiration choose one of the following options: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Write your own poem: </a:t>
            </a:r>
            <a:r>
              <a:rPr lang="en-US" dirty="0" smtClean="0"/>
              <a:t>Your poem could be about the same topic, or it could match the form and write on a different topic.</a:t>
            </a:r>
          </a:p>
          <a:p>
            <a:pPr marL="349250" lvl="1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Write a short story: </a:t>
            </a:r>
            <a:r>
              <a:rPr lang="en-US" dirty="0" smtClean="0"/>
              <a:t>Your story could be about the same topic, or it could be inspired by a small piece of the poem.</a:t>
            </a:r>
          </a:p>
          <a:p>
            <a:pPr lvl="1"/>
            <a:endParaRPr lang="en-US" dirty="0"/>
          </a:p>
          <a:p>
            <a:r>
              <a:rPr lang="en-US" b="1" dirty="0" smtClean="0"/>
              <a:t>THEN:</a:t>
            </a:r>
          </a:p>
          <a:p>
            <a:pPr lvl="1"/>
            <a:r>
              <a:rPr lang="en-US" dirty="0" smtClean="0"/>
              <a:t>Illustrate your poem or story.</a:t>
            </a:r>
          </a:p>
          <a:p>
            <a:pPr lvl="1"/>
            <a:endParaRPr lang="en-US" dirty="0"/>
          </a:p>
          <a:p>
            <a:pPr marL="349250" lvl="1" indent="0" algn="ctr">
              <a:buNone/>
            </a:pPr>
            <a:r>
              <a:rPr lang="en-US" b="1" dirty="0" smtClean="0"/>
              <a:t>This is due on </a:t>
            </a:r>
            <a:r>
              <a:rPr lang="en-US" b="1" dirty="0" smtClean="0"/>
              <a:t>Thursday </a:t>
            </a:r>
            <a:r>
              <a:rPr lang="en-US" b="1" dirty="0" smtClean="0"/>
              <a:t>2</a:t>
            </a:r>
            <a:r>
              <a:rPr lang="en-US" b="1" dirty="0" smtClean="0"/>
              <a:t>/20 or Friday 2/21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2170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</TotalTime>
  <Words>95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Genesis</vt:lpstr>
      <vt:lpstr>Poetry Project </vt:lpstr>
      <vt:lpstr>Get Creative!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Project </dc:title>
  <dc:creator>Kaitlyn Dillon</dc:creator>
  <cp:lastModifiedBy>local</cp:lastModifiedBy>
  <cp:revision>3</cp:revision>
  <dcterms:created xsi:type="dcterms:W3CDTF">2013-01-31T03:12:16Z</dcterms:created>
  <dcterms:modified xsi:type="dcterms:W3CDTF">2014-02-18T14:29:26Z</dcterms:modified>
</cp:coreProperties>
</file>