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3" autoAdjust="0"/>
    <p:restoredTop sz="86388" autoAdjust="0"/>
  </p:normalViewPr>
  <p:slideViewPr>
    <p:cSldViewPr snapToGrid="0" snapToObjects="1">
      <p:cViewPr varScale="1">
        <p:scale>
          <a:sx n="83" d="100"/>
          <a:sy n="83" d="100"/>
        </p:scale>
        <p:origin x="-3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2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C2FC-0031-F14E-A38B-A1806C41D0D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6C48-7A8C-DE4E-A6EC-9F38B497A4F9}" type="datetimeFigureOut">
              <a:rPr lang="en-US" smtClean="0"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6C48-7A8C-DE4E-A6EC-9F38B497A4F9}" type="datetimeFigureOut">
              <a:rPr lang="en-US" smtClean="0"/>
              <a:t>12/4/13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C2FC-0031-F14E-A38B-A1806C41D0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6C48-7A8C-DE4E-A6EC-9F38B497A4F9}" type="datetimeFigureOut">
              <a:rPr lang="en-US" smtClean="0"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C2FC-0031-F14E-A38B-A1806C41D0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0E946C48-7A8C-DE4E-A6EC-9F38B497A4F9}" type="datetimeFigureOut">
              <a:rPr lang="en-US" smtClean="0"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C2FC-0031-F14E-A38B-A1806C41D0D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0E946C48-7A8C-DE4E-A6EC-9F38B497A4F9}" type="datetimeFigureOut">
              <a:rPr lang="en-US" smtClean="0"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C2FC-0031-F14E-A38B-A1806C41D0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0E946C48-7A8C-DE4E-A6EC-9F38B497A4F9}" type="datetimeFigureOut">
              <a:rPr lang="en-US" smtClean="0"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C2FC-0031-F14E-A38B-A1806C41D0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6C48-7A8C-DE4E-A6EC-9F38B497A4F9}" type="datetimeFigureOut">
              <a:rPr lang="en-US" smtClean="0"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C2FC-0031-F14E-A38B-A1806C41D0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6C48-7A8C-DE4E-A6EC-9F38B497A4F9}" type="datetimeFigureOut">
              <a:rPr lang="en-US" smtClean="0"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C2FC-0031-F14E-A38B-A1806C41D0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6C48-7A8C-DE4E-A6EC-9F38B497A4F9}" type="datetimeFigureOut">
              <a:rPr lang="en-US" smtClean="0"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C2FC-0031-F14E-A38B-A1806C41D0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6C48-7A8C-DE4E-A6EC-9F38B497A4F9}" type="datetimeFigureOut">
              <a:rPr lang="en-US" smtClean="0"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C2FC-0031-F14E-A38B-A1806C41D0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6C48-7A8C-DE4E-A6EC-9F38B497A4F9}" type="datetimeFigureOut">
              <a:rPr lang="en-US" smtClean="0"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C2FC-0031-F14E-A38B-A1806C41D0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6C48-7A8C-DE4E-A6EC-9F38B497A4F9}" type="datetimeFigureOut">
              <a:rPr lang="en-US" smtClean="0"/>
              <a:t>12/4/13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C2FC-0031-F14E-A38B-A1806C41D0D8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6C48-7A8C-DE4E-A6EC-9F38B497A4F9}" type="datetimeFigureOut">
              <a:rPr lang="en-US" smtClean="0"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C2FC-0031-F14E-A38B-A1806C41D0D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6C48-7A8C-DE4E-A6EC-9F38B497A4F9}" type="datetimeFigureOut">
              <a:rPr lang="en-US" smtClean="0"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C2FC-0031-F14E-A38B-A1806C41D0D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6C48-7A8C-DE4E-A6EC-9F38B497A4F9}" type="datetimeFigureOut">
              <a:rPr lang="en-US" smtClean="0"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C2FC-0031-F14E-A38B-A1806C41D0D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6C48-7A8C-DE4E-A6EC-9F38B497A4F9}" type="datetimeFigureOut">
              <a:rPr lang="en-US" smtClean="0"/>
              <a:t>12/4/13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C2FC-0031-F14E-A38B-A1806C41D0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E946C48-7A8C-DE4E-A6EC-9F38B497A4F9}" type="datetimeFigureOut">
              <a:rPr lang="en-US" smtClean="0"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702C2FC-0031-F14E-A38B-A1806C41D0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Lang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Synthesis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4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 minutes</a:t>
            </a:r>
          </a:p>
          <a:p>
            <a:r>
              <a:rPr lang="en-US" dirty="0" smtClean="0"/>
              <a:t>Multiple Sources (Must use 3). I say 4, no more than 5. </a:t>
            </a:r>
          </a:p>
          <a:p>
            <a:r>
              <a:rPr lang="en-US" dirty="0" smtClean="0"/>
              <a:t>DBQ: 20% from Source/ 80% from Prior Knowledge</a:t>
            </a:r>
          </a:p>
          <a:p>
            <a:r>
              <a:rPr lang="en-US" dirty="0" smtClean="0"/>
              <a:t>Synthesis: 80% from Sources they give you / 20 % from your prior knowledge.</a:t>
            </a:r>
          </a:p>
          <a:p>
            <a:r>
              <a:rPr lang="en-US" dirty="0" smtClean="0"/>
              <a:t>Both persuasive and expository</a:t>
            </a:r>
          </a:p>
        </p:txBody>
      </p:sp>
    </p:spTree>
    <p:extLst>
      <p:ext uri="{BB962C8B-B14F-4D97-AF65-F5344CB8AC3E}">
        <p14:creationId xmlns:p14="http://schemas.microsoft.com/office/powerpoint/2010/main" val="1361563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15 minutes to Read the </a:t>
            </a:r>
            <a:r>
              <a:rPr lang="en-US" dirty="0" smtClean="0"/>
              <a:t>Prompt/Sources </a:t>
            </a:r>
            <a:r>
              <a:rPr lang="en-US" dirty="0"/>
              <a:t>and Develop your </a:t>
            </a:r>
            <a:r>
              <a:rPr lang="en-US" dirty="0" smtClean="0"/>
              <a:t>view by </a:t>
            </a:r>
            <a:r>
              <a:rPr lang="en-US" u="sng" dirty="0" smtClean="0"/>
              <a:t>annotating</a:t>
            </a:r>
            <a:r>
              <a:rPr lang="en-US" dirty="0" smtClean="0"/>
              <a:t>!</a:t>
            </a:r>
          </a:p>
          <a:p>
            <a:r>
              <a:rPr lang="en-US" dirty="0" smtClean="0"/>
              <a:t>Look for Language to see what it asks you to do… Count Factors =  Issues. Bullet point them and consider each a “positive” or a “negative”</a:t>
            </a:r>
            <a:endParaRPr lang="en-US" dirty="0"/>
          </a:p>
          <a:p>
            <a:r>
              <a:rPr lang="en-US" dirty="0" smtClean="0"/>
              <a:t>AP wants you to have a conversation with these sources…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“They say ….” /    “I say …”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4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Introduction: </a:t>
            </a:r>
          </a:p>
          <a:p>
            <a:pPr marL="0" indent="0">
              <a:buNone/>
            </a:pPr>
            <a:r>
              <a:rPr lang="en-US" dirty="0"/>
              <a:t>	- Hook that restates the assignment.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smtClean="0"/>
              <a:t>Thesis Sentence Frame: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If/Before  ___________,   __________ should consider ___________, _______________, and ______________.</a:t>
            </a:r>
          </a:p>
          <a:p>
            <a:pPr marL="0" indent="0">
              <a:buNone/>
            </a:pPr>
            <a:r>
              <a:rPr lang="en-US" dirty="0" smtClean="0"/>
              <a:t>• Lends itself well to a five paragraph essay.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92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Conversation With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sentence does not include a source but rather a claim. (One of the factors, issues, etc.)</a:t>
            </a:r>
          </a:p>
          <a:p>
            <a:r>
              <a:rPr lang="en-US" dirty="0" smtClean="0"/>
              <a:t>Source A Author says “______ “ (Source A). I say ________ (same side/qualifying side).</a:t>
            </a:r>
          </a:p>
          <a:p>
            <a:r>
              <a:rPr lang="en-US" dirty="0" smtClean="0"/>
              <a:t>Meanwhile, source B  Author says “______ “ (Source B).  I say _______ (same side/qualifying side).</a:t>
            </a:r>
          </a:p>
          <a:p>
            <a:r>
              <a:rPr lang="en-US" dirty="0" smtClean="0"/>
              <a:t>Finally, my outside source says “________.”  I say ___________ (same side/qualifying side).</a:t>
            </a:r>
          </a:p>
          <a:p>
            <a:r>
              <a:rPr lang="en-US" dirty="0" smtClean="0"/>
              <a:t>Transition by making it argumentative (commentary).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12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Restate challenge.</a:t>
            </a:r>
          </a:p>
          <a:p>
            <a:r>
              <a:rPr lang="en-US" dirty="0" smtClean="0"/>
              <a:t>Restate issues, factors.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044154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90</TotalTime>
  <Words>234</Words>
  <Application>Microsoft Macintosh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Revolution</vt:lpstr>
      <vt:lpstr>AP Lang</vt:lpstr>
      <vt:lpstr>Format</vt:lpstr>
      <vt:lpstr>Where to Begin</vt:lpstr>
      <vt:lpstr>Introduction</vt:lpstr>
      <vt:lpstr>Conversation With Sources</vt:lpstr>
      <vt:lpstr>Conclusion</vt:lpstr>
    </vt:vector>
  </TitlesOfParts>
  <Company>SVVSD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Lang</dc:title>
  <dc:creator>local</dc:creator>
  <cp:lastModifiedBy>local</cp:lastModifiedBy>
  <cp:revision>5</cp:revision>
  <dcterms:created xsi:type="dcterms:W3CDTF">2013-12-04T16:27:01Z</dcterms:created>
  <dcterms:modified xsi:type="dcterms:W3CDTF">2013-12-04T17:57:48Z</dcterms:modified>
</cp:coreProperties>
</file>