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08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5/15/13</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5/15/13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5/15/13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5/15/13</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inyurl.com/shs-summ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Lang Summer Requirements</a:t>
            </a:r>
            <a:endParaRPr lang="en-US" dirty="0"/>
          </a:p>
        </p:txBody>
      </p:sp>
      <p:sp>
        <p:nvSpPr>
          <p:cNvPr id="3" name="Subtitle 2"/>
          <p:cNvSpPr>
            <a:spLocks noGrp="1"/>
          </p:cNvSpPr>
          <p:nvPr>
            <p:ph type="subTitle" idx="1"/>
          </p:nvPr>
        </p:nvSpPr>
        <p:spPr/>
        <p:txBody>
          <a:bodyPr/>
          <a:lstStyle/>
          <a:p>
            <a:r>
              <a:rPr lang="en-US" dirty="0" smtClean="0"/>
              <a:t>Book and Paper</a:t>
            </a:r>
            <a:endParaRPr lang="en-US" dirty="0"/>
          </a:p>
        </p:txBody>
      </p:sp>
    </p:spTree>
    <p:extLst>
      <p:ext uri="{BB962C8B-B14F-4D97-AF65-F5344CB8AC3E}">
        <p14:creationId xmlns:p14="http://schemas.microsoft.com/office/powerpoint/2010/main" val="33061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Strait From the Chair</a:t>
            </a:r>
            <a:endParaRPr lang="en-US" dirty="0"/>
          </a:p>
        </p:txBody>
      </p:sp>
      <p:sp>
        <p:nvSpPr>
          <p:cNvPr id="3" name="Content Placeholder 2"/>
          <p:cNvSpPr>
            <a:spLocks noGrp="1"/>
          </p:cNvSpPr>
          <p:nvPr>
            <p:ph idx="1"/>
          </p:nvPr>
        </p:nvSpPr>
        <p:spPr/>
        <p:txBody>
          <a:bodyPr>
            <a:normAutofit fontScale="77500" lnSpcReduction="20000"/>
          </a:bodyPr>
          <a:lstStyle/>
          <a:p>
            <a:r>
              <a:rPr lang="en-US" dirty="0"/>
              <a:t>On your own, do some reading (books at the library or </a:t>
            </a:r>
            <a:r>
              <a:rPr lang="en-US" i="1" dirty="0"/>
              <a:t>reputable</a:t>
            </a:r>
            <a:r>
              <a:rPr lang="en-US" dirty="0"/>
              <a:t> online sources) to introduce to or remind yourself of the meaning of the phrase "The American Dream." While not exactly research, this should take you longer than just a few minutes.</a:t>
            </a:r>
          </a:p>
          <a:p>
            <a:r>
              <a:rPr lang="en-US" dirty="0"/>
              <a:t>Read the entirety of Steinbeck's novel </a:t>
            </a:r>
            <a:r>
              <a:rPr lang="en-US" i="1" dirty="0"/>
              <a:t>Of Mice and Men</a:t>
            </a:r>
            <a:r>
              <a:rPr lang="en-US" dirty="0"/>
              <a:t>, which you can check out from the Skyline English department or find at the library or purchase for yourself.</a:t>
            </a:r>
          </a:p>
          <a:p>
            <a:r>
              <a:rPr lang="en-US" dirty="0"/>
              <a:t>Write a 2-3 page essay that describes what Steinbeck is saying about The American Dream through this novel. Show us that you know how to write a well-organized academic essay that takes a position and proves it through the use of textual evidence. We are far more interested in your own thoughts on the matter than your ability regurgitate someone else's. If we determine that you used Spark Notes, Cliffs Notes, Wikipedia, or some other aid, you will fail the assignment. </a:t>
            </a:r>
            <a:endParaRPr lang="en-US" dirty="0"/>
          </a:p>
        </p:txBody>
      </p:sp>
    </p:spTree>
    <p:extLst>
      <p:ext uri="{BB962C8B-B14F-4D97-AF65-F5344CB8AC3E}">
        <p14:creationId xmlns:p14="http://schemas.microsoft.com/office/powerpoint/2010/main" val="40608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Link</a:t>
            </a:r>
            <a:endParaRPr lang="en-US" dirty="0"/>
          </a:p>
        </p:txBody>
      </p:sp>
      <p:sp>
        <p:nvSpPr>
          <p:cNvPr id="3" name="Content Placeholder 2"/>
          <p:cNvSpPr>
            <a:spLocks noGrp="1"/>
          </p:cNvSpPr>
          <p:nvPr>
            <p:ph idx="1"/>
          </p:nvPr>
        </p:nvSpPr>
        <p:spPr/>
        <p:txBody>
          <a:bodyPr/>
          <a:lstStyle/>
          <a:p>
            <a:r>
              <a:rPr lang="en-US" b="1" u="sng" dirty="0">
                <a:hlinkClick r:id="rId2"/>
              </a:rPr>
              <a:t>http://tinyurl.com/shs-</a:t>
            </a:r>
            <a:r>
              <a:rPr lang="en-US" b="1" u="sng" dirty="0" smtClean="0">
                <a:hlinkClick r:id="rId2"/>
              </a:rPr>
              <a:t>summer</a:t>
            </a:r>
            <a:endParaRPr lang="en-US" b="1" u="sng" dirty="0" smtClean="0"/>
          </a:p>
          <a:p>
            <a:r>
              <a:rPr lang="en-US" b="1" dirty="0" smtClean="0"/>
              <a:t>Independent Novel Book List</a:t>
            </a:r>
          </a:p>
          <a:p>
            <a:r>
              <a:rPr lang="en-US" b="1" dirty="0" smtClean="0"/>
              <a:t>Fees</a:t>
            </a:r>
            <a:endParaRPr lang="en-US" dirty="0"/>
          </a:p>
        </p:txBody>
      </p:sp>
    </p:spTree>
    <p:extLst>
      <p:ext uri="{BB962C8B-B14F-4D97-AF65-F5344CB8AC3E}">
        <p14:creationId xmlns:p14="http://schemas.microsoft.com/office/powerpoint/2010/main" val="4194554722"/>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TotalTime>
  <Words>40</Words>
  <Application>Microsoft Macintosh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Perception</vt:lpstr>
      <vt:lpstr>AP Lang Summer Requirements</vt:lpstr>
      <vt:lpstr>Strait From the Chair</vt:lpstr>
      <vt:lpstr>The Link</vt:lpstr>
    </vt:vector>
  </TitlesOfParts>
  <Company>SVVSD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Lang Summer Requirements</dc:title>
  <dc:creator>local</dc:creator>
  <cp:lastModifiedBy>local</cp:lastModifiedBy>
  <cp:revision>1</cp:revision>
  <dcterms:created xsi:type="dcterms:W3CDTF">2013-05-15T12:59:37Z</dcterms:created>
  <dcterms:modified xsi:type="dcterms:W3CDTF">2013-05-15T13:01:40Z</dcterms:modified>
</cp:coreProperties>
</file>