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AP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Three Essays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9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  <a:p>
            <a:r>
              <a:rPr lang="en-US" dirty="0"/>
              <a:t>Rhetorical Analysis</a:t>
            </a:r>
          </a:p>
          <a:p>
            <a:r>
              <a:rPr lang="en-US" dirty="0"/>
              <a:t>Argumentative</a:t>
            </a:r>
          </a:p>
          <a:p>
            <a:r>
              <a:rPr lang="en-US" dirty="0"/>
              <a:t>2 hours total for all three </a:t>
            </a:r>
          </a:p>
          <a:p>
            <a:r>
              <a:rPr lang="en-US" dirty="0"/>
              <a:t>(plus 15 minutes before Synthesis to review sources)</a:t>
            </a:r>
          </a:p>
          <a:p>
            <a:r>
              <a:rPr lang="en-US" dirty="0"/>
              <a:t>Each essay is scored on a 0-9 scale (0 being blank, 9 being “highly effective”)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5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read a given text and analyze how and why the author constructed his or her argument</a:t>
            </a:r>
          </a:p>
          <a:p>
            <a:r>
              <a:rPr lang="en-US" dirty="0"/>
              <a:t>Rhetorical Strategies, such as:</a:t>
            </a:r>
          </a:p>
          <a:p>
            <a:r>
              <a:rPr lang="en-US" dirty="0"/>
              <a:t>Figurative language, word choice, sentence structure, appeals, logical fallacies,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Key is knowing Speaker, Subject, and Audience… once those three components are identified, its GO TIME on the HOW &amp; WHY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2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must read a very short passage and identify the author’s main point</a:t>
            </a:r>
          </a:p>
          <a:p>
            <a:r>
              <a:rPr lang="en-US" dirty="0"/>
              <a:t>You must write an argumentative essay describing the degree to which you agree with this point</a:t>
            </a:r>
          </a:p>
          <a:p>
            <a:r>
              <a:rPr lang="en-US" dirty="0"/>
              <a:t>Defend, Refute, or Qualify</a:t>
            </a:r>
          </a:p>
          <a:p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acknowledge both sides of the argument to do well</a:t>
            </a:r>
          </a:p>
          <a:p>
            <a:r>
              <a:rPr lang="en-US" b="1" dirty="0"/>
              <a:t>Any outside sources can (must!) be used</a:t>
            </a:r>
          </a:p>
          <a:p>
            <a:r>
              <a:rPr lang="en-US" dirty="0"/>
              <a:t>Literature, Current Events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Jane Austin’s </a:t>
            </a:r>
            <a:r>
              <a:rPr lang="en-US" i="1" dirty="0" smtClean="0"/>
              <a:t> Pride &amp; Prejudice, </a:t>
            </a:r>
            <a:r>
              <a:rPr lang="en-US" dirty="0" smtClean="0"/>
              <a:t>even </a:t>
            </a:r>
            <a:r>
              <a:rPr lang="en-US" i="1" dirty="0"/>
              <a:t>Sesame Street</a:t>
            </a:r>
            <a:r>
              <a:rPr lang="en-US" dirty="0"/>
              <a:t>, </a:t>
            </a:r>
            <a:r>
              <a:rPr lang="en-US" i="1" dirty="0"/>
              <a:t>The Colbert Report</a:t>
            </a:r>
            <a:r>
              <a:rPr lang="en-US" dirty="0"/>
              <a:t>, etc.</a:t>
            </a:r>
          </a:p>
          <a:p>
            <a:r>
              <a:rPr lang="en-US" dirty="0"/>
              <a:t>Specific personal experiences or anecdotes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9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given 5-7 sources</a:t>
            </a:r>
          </a:p>
          <a:p>
            <a:r>
              <a:rPr lang="en-US" dirty="0"/>
              <a:t>You must use the sources to support your position on a given </a:t>
            </a:r>
            <a:r>
              <a:rPr lang="en-US" dirty="0" smtClean="0"/>
              <a:t>issue – MUST USE AT LEAST 3.</a:t>
            </a:r>
            <a:endParaRPr lang="en-US" dirty="0"/>
          </a:p>
          <a:p>
            <a:r>
              <a:rPr lang="en-US" dirty="0"/>
              <a:t>You must explain how the sources build your argument</a:t>
            </a:r>
          </a:p>
          <a:p>
            <a:r>
              <a:rPr lang="en-US" dirty="0"/>
              <a:t>Commentary! (Explain/Pertain)</a:t>
            </a:r>
          </a:p>
          <a:p>
            <a:r>
              <a:rPr lang="en-US" dirty="0"/>
              <a:t>You must respond to the </a:t>
            </a:r>
            <a:r>
              <a:rPr lang="en-US" i="1" dirty="0"/>
              <a:t>entire</a:t>
            </a:r>
            <a:r>
              <a:rPr lang="en-US" dirty="0"/>
              <a:t> prompt to do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38703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</TotalTime>
  <Words>252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Perception</vt:lpstr>
      <vt:lpstr>The AP Exam</vt:lpstr>
      <vt:lpstr>Overview</vt:lpstr>
      <vt:lpstr>Rhetorical Analysis</vt:lpstr>
      <vt:lpstr>Argumentative</vt:lpstr>
      <vt:lpstr>Synthesis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 Exam</dc:title>
  <dc:creator>local</dc:creator>
  <cp:lastModifiedBy>local</cp:lastModifiedBy>
  <cp:revision>1</cp:revision>
  <dcterms:created xsi:type="dcterms:W3CDTF">2013-08-18T21:31:57Z</dcterms:created>
  <dcterms:modified xsi:type="dcterms:W3CDTF">2013-08-18T21:38:34Z</dcterms:modified>
</cp:coreProperties>
</file>